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262" r:id="rId2"/>
    <p:sldId id="256" r:id="rId3"/>
    <p:sldId id="257" r:id="rId4"/>
    <p:sldId id="264" r:id="rId5"/>
    <p:sldId id="265" r:id="rId6"/>
    <p:sldId id="267" r:id="rId7"/>
    <p:sldId id="258" r:id="rId8"/>
    <p:sldId id="259" r:id="rId9"/>
    <p:sldId id="263" r:id="rId10"/>
    <p:sldId id="268" r:id="rId11"/>
    <p:sldId id="271" r:id="rId12"/>
    <p:sldId id="273" r:id="rId13"/>
    <p:sldId id="275" r:id="rId14"/>
    <p:sldId id="276" r:id="rId15"/>
    <p:sldId id="272" r:id="rId16"/>
    <p:sldId id="281" r:id="rId17"/>
    <p:sldId id="277" r:id="rId18"/>
    <p:sldId id="274" r:id="rId19"/>
    <p:sldId id="282" r:id="rId20"/>
    <p:sldId id="283" r:id="rId21"/>
    <p:sldId id="284" r:id="rId22"/>
    <p:sldId id="279" r:id="rId23"/>
    <p:sldId id="278" r:id="rId24"/>
    <p:sldId id="280" r:id="rId25"/>
    <p:sldId id="269" r:id="rId26"/>
    <p:sldId id="260" r:id="rId27"/>
    <p:sldId id="261" r:id="rId28"/>
    <p:sldId id="26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E2189-5E69-49B8-AF85-ADDD0FC18093}" v="56" dt="2025-04-21T10:31:01.922"/>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5806" autoAdjust="0"/>
  </p:normalViewPr>
  <p:slideViewPr>
    <p:cSldViewPr snapToGrid="0">
      <p:cViewPr varScale="1">
        <p:scale>
          <a:sx n="82" d="100"/>
          <a:sy n="82" d="100"/>
        </p:scale>
        <p:origin x="8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 Alekhya G" userId="f9177750fc3ef839" providerId="LiveId" clId="{000E2189-5E69-49B8-AF85-ADDD0FC18093}"/>
    <pc:docChg chg="undo custSel addSld delSld modSld sldOrd">
      <pc:chgData name="Sai Alekhya G" userId="f9177750fc3ef839" providerId="LiveId" clId="{000E2189-5E69-49B8-AF85-ADDD0FC18093}" dt="2025-04-21T10:31:01.922" v="1275"/>
      <pc:docMkLst>
        <pc:docMk/>
      </pc:docMkLst>
      <pc:sldChg chg="modSp mod">
        <pc:chgData name="Sai Alekhya G" userId="f9177750fc3ef839" providerId="LiveId" clId="{000E2189-5E69-49B8-AF85-ADDD0FC18093}" dt="2025-04-21T09:05:42.592" v="144" actId="1076"/>
        <pc:sldMkLst>
          <pc:docMk/>
          <pc:sldMk cId="0" sldId="256"/>
        </pc:sldMkLst>
        <pc:spChg chg="mod">
          <ac:chgData name="Sai Alekhya G" userId="f9177750fc3ef839" providerId="LiveId" clId="{000E2189-5E69-49B8-AF85-ADDD0FC18093}" dt="2025-04-21T09:05:34.433" v="143" actId="1076"/>
          <ac:spMkLst>
            <pc:docMk/>
            <pc:sldMk cId="0" sldId="256"/>
            <ac:spMk id="2" creationId="{00000000-0000-0000-0000-000000000000}"/>
          </ac:spMkLst>
        </pc:spChg>
        <pc:spChg chg="mod">
          <ac:chgData name="Sai Alekhya G" userId="f9177750fc3ef839" providerId="LiveId" clId="{000E2189-5E69-49B8-AF85-ADDD0FC18093}" dt="2025-04-21T09:05:42.592" v="144" actId="1076"/>
          <ac:spMkLst>
            <pc:docMk/>
            <pc:sldMk cId="0" sldId="256"/>
            <ac:spMk id="3" creationId="{00000000-0000-0000-0000-000000000000}"/>
          </ac:spMkLst>
        </pc:spChg>
      </pc:sldChg>
      <pc:sldChg chg="modSp mod">
        <pc:chgData name="Sai Alekhya G" userId="f9177750fc3ef839" providerId="LiveId" clId="{000E2189-5E69-49B8-AF85-ADDD0FC18093}" dt="2025-04-21T10:26:12.909" v="1237"/>
        <pc:sldMkLst>
          <pc:docMk/>
          <pc:sldMk cId="0" sldId="257"/>
        </pc:sldMkLst>
        <pc:spChg chg="mod">
          <ac:chgData name="Sai Alekhya G" userId="f9177750fc3ef839" providerId="LiveId" clId="{000E2189-5E69-49B8-AF85-ADDD0FC18093}" dt="2025-04-21T10:26:12.909" v="1237"/>
          <ac:spMkLst>
            <pc:docMk/>
            <pc:sldMk cId="0" sldId="257"/>
            <ac:spMk id="2" creationId="{00000000-0000-0000-0000-000000000000}"/>
          </ac:spMkLst>
        </pc:spChg>
        <pc:spChg chg="mod">
          <ac:chgData name="Sai Alekhya G" userId="f9177750fc3ef839" providerId="LiveId" clId="{000E2189-5E69-49B8-AF85-ADDD0FC18093}" dt="2025-04-21T09:07:03.586" v="149" actId="1076"/>
          <ac:spMkLst>
            <pc:docMk/>
            <pc:sldMk cId="0" sldId="257"/>
            <ac:spMk id="5" creationId="{00000000-0000-0000-0000-000000000000}"/>
          </ac:spMkLst>
        </pc:spChg>
      </pc:sldChg>
      <pc:sldChg chg="modSp mod">
        <pc:chgData name="Sai Alekhya G" userId="f9177750fc3ef839" providerId="LiveId" clId="{000E2189-5E69-49B8-AF85-ADDD0FC18093}" dt="2025-04-21T10:27:05.821" v="1246" actId="1036"/>
        <pc:sldMkLst>
          <pc:docMk/>
          <pc:sldMk cId="0" sldId="258"/>
        </pc:sldMkLst>
        <pc:spChg chg="mod">
          <ac:chgData name="Sai Alekhya G" userId="f9177750fc3ef839" providerId="LiveId" clId="{000E2189-5E69-49B8-AF85-ADDD0FC18093}" dt="2025-04-21T10:27:05.821" v="1246" actId="1036"/>
          <ac:spMkLst>
            <pc:docMk/>
            <pc:sldMk cId="0" sldId="258"/>
            <ac:spMk id="2" creationId="{00000000-0000-0000-0000-000000000000}"/>
          </ac:spMkLst>
        </pc:spChg>
        <pc:spChg chg="mod">
          <ac:chgData name="Sai Alekhya G" userId="f9177750fc3ef839" providerId="LiveId" clId="{000E2189-5E69-49B8-AF85-ADDD0FC18093}" dt="2025-04-21T09:02:07.681" v="131" actId="255"/>
          <ac:spMkLst>
            <pc:docMk/>
            <pc:sldMk cId="0" sldId="258"/>
            <ac:spMk id="4" creationId="{00000000-0000-0000-0000-000000000000}"/>
          </ac:spMkLst>
        </pc:spChg>
      </pc:sldChg>
      <pc:sldChg chg="modSp mod">
        <pc:chgData name="Sai Alekhya G" userId="f9177750fc3ef839" providerId="LiveId" clId="{000E2189-5E69-49B8-AF85-ADDD0FC18093}" dt="2025-04-21T10:27:27.137" v="1247"/>
        <pc:sldMkLst>
          <pc:docMk/>
          <pc:sldMk cId="0" sldId="259"/>
        </pc:sldMkLst>
        <pc:spChg chg="mod">
          <ac:chgData name="Sai Alekhya G" userId="f9177750fc3ef839" providerId="LiveId" clId="{000E2189-5E69-49B8-AF85-ADDD0FC18093}" dt="2025-04-21T10:27:27.137" v="1247"/>
          <ac:spMkLst>
            <pc:docMk/>
            <pc:sldMk cId="0" sldId="259"/>
            <ac:spMk id="2" creationId="{00000000-0000-0000-0000-000000000000}"/>
          </ac:spMkLst>
        </pc:spChg>
        <pc:spChg chg="mod">
          <ac:chgData name="Sai Alekhya G" userId="f9177750fc3ef839" providerId="LiveId" clId="{000E2189-5E69-49B8-AF85-ADDD0FC18093}" dt="2025-04-21T09:20:07.229" v="498" actId="14100"/>
          <ac:spMkLst>
            <pc:docMk/>
            <pc:sldMk cId="0" sldId="259"/>
            <ac:spMk id="3" creationId="{00000000-0000-0000-0000-000000000000}"/>
          </ac:spMkLst>
        </pc:spChg>
      </pc:sldChg>
      <pc:sldChg chg="modSp mod">
        <pc:chgData name="Sai Alekhya G" userId="f9177750fc3ef839" providerId="LiveId" clId="{000E2189-5E69-49B8-AF85-ADDD0FC18093}" dt="2025-04-21T10:30:51.099" v="1274" actId="1076"/>
        <pc:sldMkLst>
          <pc:docMk/>
          <pc:sldMk cId="0" sldId="260"/>
        </pc:sldMkLst>
        <pc:spChg chg="mod">
          <ac:chgData name="Sai Alekhya G" userId="f9177750fc3ef839" providerId="LiveId" clId="{000E2189-5E69-49B8-AF85-ADDD0FC18093}" dt="2025-04-21T10:30:51.099" v="1274" actId="1076"/>
          <ac:spMkLst>
            <pc:docMk/>
            <pc:sldMk cId="0" sldId="260"/>
            <ac:spMk id="7" creationId="{00000000-0000-0000-0000-000000000000}"/>
          </ac:spMkLst>
        </pc:spChg>
        <pc:graphicFrameChg chg="mod modGraphic">
          <ac:chgData name="Sai Alekhya G" userId="f9177750fc3ef839" providerId="LiveId" clId="{000E2189-5E69-49B8-AF85-ADDD0FC18093}" dt="2025-04-21T10:22:56.622" v="1206" actId="14100"/>
          <ac:graphicFrameMkLst>
            <pc:docMk/>
            <pc:sldMk cId="0" sldId="260"/>
            <ac:graphicFrameMk id="6" creationId="{00000000-0000-0000-0000-000000000000}"/>
          </ac:graphicFrameMkLst>
        </pc:graphicFrameChg>
      </pc:sldChg>
      <pc:sldChg chg="modSp mod">
        <pc:chgData name="Sai Alekhya G" userId="f9177750fc3ef839" providerId="LiveId" clId="{000E2189-5E69-49B8-AF85-ADDD0FC18093}" dt="2025-04-21T10:31:01.922" v="1275"/>
        <pc:sldMkLst>
          <pc:docMk/>
          <pc:sldMk cId="0" sldId="261"/>
        </pc:sldMkLst>
        <pc:spChg chg="mod">
          <ac:chgData name="Sai Alekhya G" userId="f9177750fc3ef839" providerId="LiveId" clId="{000E2189-5E69-49B8-AF85-ADDD0FC18093}" dt="2025-04-21T10:31:01.922" v="1275"/>
          <ac:spMkLst>
            <pc:docMk/>
            <pc:sldMk cId="0" sldId="261"/>
            <ac:spMk id="2" creationId="{00000000-0000-0000-0000-000000000000}"/>
          </ac:spMkLst>
        </pc:spChg>
        <pc:spChg chg="mod">
          <ac:chgData name="Sai Alekhya G" userId="f9177750fc3ef839" providerId="LiveId" clId="{000E2189-5E69-49B8-AF85-ADDD0FC18093}" dt="2025-04-21T10:23:45.723" v="1211" actId="2710"/>
          <ac:spMkLst>
            <pc:docMk/>
            <pc:sldMk cId="0" sldId="261"/>
            <ac:spMk id="4" creationId="{00000000-0000-0000-0000-000000000000}"/>
          </ac:spMkLst>
        </pc:spChg>
      </pc:sldChg>
      <pc:sldChg chg="modSp mod">
        <pc:chgData name="Sai Alekhya G" userId="f9177750fc3ef839" providerId="LiveId" clId="{000E2189-5E69-49B8-AF85-ADDD0FC18093}" dt="2025-04-21T09:05:14.030" v="142" actId="255"/>
        <pc:sldMkLst>
          <pc:docMk/>
          <pc:sldMk cId="0" sldId="262"/>
        </pc:sldMkLst>
        <pc:spChg chg="mod">
          <ac:chgData name="Sai Alekhya G" userId="f9177750fc3ef839" providerId="LiveId" clId="{000E2189-5E69-49B8-AF85-ADDD0FC18093}" dt="2025-04-21T09:04:32.959" v="137" actId="1076"/>
          <ac:spMkLst>
            <pc:docMk/>
            <pc:sldMk cId="0" sldId="262"/>
            <ac:spMk id="2" creationId="{00000000-0000-0000-0000-000000000000}"/>
          </ac:spMkLst>
        </pc:spChg>
        <pc:spChg chg="mod">
          <ac:chgData name="Sai Alekhya G" userId="f9177750fc3ef839" providerId="LiveId" clId="{000E2189-5E69-49B8-AF85-ADDD0FC18093}" dt="2025-04-21T08:46:37.295" v="13" actId="2711"/>
          <ac:spMkLst>
            <pc:docMk/>
            <pc:sldMk cId="0" sldId="262"/>
            <ac:spMk id="4" creationId="{00000000-0000-0000-0000-000000000000}"/>
          </ac:spMkLst>
        </pc:spChg>
        <pc:spChg chg="mod">
          <ac:chgData name="Sai Alekhya G" userId="f9177750fc3ef839" providerId="LiveId" clId="{000E2189-5E69-49B8-AF85-ADDD0FC18093}" dt="2025-04-21T09:04:49.810" v="141" actId="1076"/>
          <ac:spMkLst>
            <pc:docMk/>
            <pc:sldMk cId="0" sldId="262"/>
            <ac:spMk id="5" creationId="{00000000-0000-0000-0000-000000000000}"/>
          </ac:spMkLst>
        </pc:spChg>
        <pc:spChg chg="mod">
          <ac:chgData name="Sai Alekhya G" userId="f9177750fc3ef839" providerId="LiveId" clId="{000E2189-5E69-49B8-AF85-ADDD0FC18093}" dt="2025-04-21T09:05:14.030" v="142" actId="255"/>
          <ac:spMkLst>
            <pc:docMk/>
            <pc:sldMk cId="0" sldId="262"/>
            <ac:spMk id="7" creationId="{00000000-0000-0000-0000-000000000000}"/>
          </ac:spMkLst>
        </pc:spChg>
      </pc:sldChg>
      <pc:sldChg chg="modSp mod">
        <pc:chgData name="Sai Alekhya G" userId="f9177750fc3ef839" providerId="LiveId" clId="{000E2189-5E69-49B8-AF85-ADDD0FC18093}" dt="2025-04-21T10:27:40.863" v="1252" actId="20577"/>
        <pc:sldMkLst>
          <pc:docMk/>
          <pc:sldMk cId="0" sldId="263"/>
        </pc:sldMkLst>
        <pc:spChg chg="mod">
          <ac:chgData name="Sai Alekhya G" userId="f9177750fc3ef839" providerId="LiveId" clId="{000E2189-5E69-49B8-AF85-ADDD0FC18093}" dt="2025-04-21T10:27:40.863" v="1252" actId="20577"/>
          <ac:spMkLst>
            <pc:docMk/>
            <pc:sldMk cId="0" sldId="263"/>
            <ac:spMk id="2" creationId="{00000000-0000-0000-0000-000000000000}"/>
          </ac:spMkLst>
        </pc:spChg>
        <pc:spChg chg="mod">
          <ac:chgData name="Sai Alekhya G" userId="f9177750fc3ef839" providerId="LiveId" clId="{000E2189-5E69-49B8-AF85-ADDD0FC18093}" dt="2025-04-21T09:21:24.348" v="507" actId="1076"/>
          <ac:spMkLst>
            <pc:docMk/>
            <pc:sldMk cId="0" sldId="263"/>
            <ac:spMk id="5" creationId="{00000000-0000-0000-0000-000000000000}"/>
          </ac:spMkLst>
        </pc:spChg>
        <pc:picChg chg="mod">
          <ac:chgData name="Sai Alekhya G" userId="f9177750fc3ef839" providerId="LiveId" clId="{000E2189-5E69-49B8-AF85-ADDD0FC18093}" dt="2025-04-21T09:21:45.731" v="510" actId="1076"/>
          <ac:picMkLst>
            <pc:docMk/>
            <pc:sldMk cId="0" sldId="263"/>
            <ac:picMk id="7" creationId="{00000000-0000-0000-0000-000000000000}"/>
          </ac:picMkLst>
        </pc:picChg>
      </pc:sldChg>
      <pc:sldChg chg="modSp mod">
        <pc:chgData name="Sai Alekhya G" userId="f9177750fc3ef839" providerId="LiveId" clId="{000E2189-5E69-49B8-AF85-ADDD0FC18093}" dt="2025-04-21T10:26:29.444" v="1238"/>
        <pc:sldMkLst>
          <pc:docMk/>
          <pc:sldMk cId="0" sldId="264"/>
        </pc:sldMkLst>
        <pc:spChg chg="mod">
          <ac:chgData name="Sai Alekhya G" userId="f9177750fc3ef839" providerId="LiveId" clId="{000E2189-5E69-49B8-AF85-ADDD0FC18093}" dt="2025-04-21T10:26:29.444" v="1238"/>
          <ac:spMkLst>
            <pc:docMk/>
            <pc:sldMk cId="0" sldId="264"/>
            <ac:spMk id="2" creationId="{00000000-0000-0000-0000-000000000000}"/>
          </ac:spMkLst>
        </pc:spChg>
        <pc:spChg chg="mod">
          <ac:chgData name="Sai Alekhya G" userId="f9177750fc3ef839" providerId="LiveId" clId="{000E2189-5E69-49B8-AF85-ADDD0FC18093}" dt="2025-04-21T09:07:34.338" v="152" actId="1076"/>
          <ac:spMkLst>
            <pc:docMk/>
            <pc:sldMk cId="0" sldId="264"/>
            <ac:spMk id="5" creationId="{00000000-0000-0000-0000-000000000000}"/>
          </ac:spMkLst>
        </pc:spChg>
        <pc:spChg chg="mod">
          <ac:chgData name="Sai Alekhya G" userId="f9177750fc3ef839" providerId="LiveId" clId="{000E2189-5E69-49B8-AF85-ADDD0FC18093}" dt="2025-04-21T09:07:51.992" v="154" actId="1076"/>
          <ac:spMkLst>
            <pc:docMk/>
            <pc:sldMk cId="0" sldId="264"/>
            <ac:spMk id="7" creationId="{00000000-0000-0000-0000-000000000000}"/>
          </ac:spMkLst>
        </pc:spChg>
        <pc:spChg chg="mod">
          <ac:chgData name="Sai Alekhya G" userId="f9177750fc3ef839" providerId="LiveId" clId="{000E2189-5E69-49B8-AF85-ADDD0FC18093}" dt="2025-04-21T09:08:09.771" v="156" actId="1076"/>
          <ac:spMkLst>
            <pc:docMk/>
            <pc:sldMk cId="0" sldId="264"/>
            <ac:spMk id="11" creationId="{00000000-0000-0000-0000-000000000000}"/>
          </ac:spMkLst>
        </pc:spChg>
      </pc:sldChg>
      <pc:sldChg chg="delSp modSp mod">
        <pc:chgData name="Sai Alekhya G" userId="f9177750fc3ef839" providerId="LiveId" clId="{000E2189-5E69-49B8-AF85-ADDD0FC18093}" dt="2025-04-21T09:08:55.829" v="163" actId="27636"/>
        <pc:sldMkLst>
          <pc:docMk/>
          <pc:sldMk cId="0" sldId="265"/>
        </pc:sldMkLst>
        <pc:spChg chg="del mod">
          <ac:chgData name="Sai Alekhya G" userId="f9177750fc3ef839" providerId="LiveId" clId="{000E2189-5E69-49B8-AF85-ADDD0FC18093}" dt="2025-04-21T09:08:36.131" v="160" actId="478"/>
          <ac:spMkLst>
            <pc:docMk/>
            <pc:sldMk cId="0" sldId="265"/>
            <ac:spMk id="2" creationId="{00000000-0000-0000-0000-000000000000}"/>
          </ac:spMkLst>
        </pc:spChg>
        <pc:spChg chg="mod">
          <ac:chgData name="Sai Alekhya G" userId="f9177750fc3ef839" providerId="LiveId" clId="{000E2189-5E69-49B8-AF85-ADDD0FC18093}" dt="2025-04-21T09:08:55.829" v="163" actId="27636"/>
          <ac:spMkLst>
            <pc:docMk/>
            <pc:sldMk cId="0" sldId="265"/>
            <ac:spMk id="3" creationId="{00000000-0000-0000-0000-000000000000}"/>
          </ac:spMkLst>
        </pc:spChg>
      </pc:sldChg>
      <pc:sldChg chg="addSp delSp modSp mod">
        <pc:chgData name="Sai Alekhya G" userId="f9177750fc3ef839" providerId="LiveId" clId="{000E2189-5E69-49B8-AF85-ADDD0FC18093}" dt="2025-04-21T10:25:28.066" v="1230" actId="1076"/>
        <pc:sldMkLst>
          <pc:docMk/>
          <pc:sldMk cId="0" sldId="266"/>
        </pc:sldMkLst>
        <pc:spChg chg="add mod">
          <ac:chgData name="Sai Alekhya G" userId="f9177750fc3ef839" providerId="LiveId" clId="{000E2189-5E69-49B8-AF85-ADDD0FC18093}" dt="2025-04-21T10:25:28.066" v="1230" actId="1076"/>
          <ac:spMkLst>
            <pc:docMk/>
            <pc:sldMk cId="0" sldId="266"/>
            <ac:spMk id="2" creationId="{6AC1F351-928D-EDC5-7BAC-46FB545B61C4}"/>
          </ac:spMkLst>
        </pc:spChg>
        <pc:picChg chg="del">
          <ac:chgData name="Sai Alekhya G" userId="f9177750fc3ef839" providerId="LiveId" clId="{000E2189-5E69-49B8-AF85-ADDD0FC18093}" dt="2025-04-21T10:24:04.192" v="1213" actId="478"/>
          <ac:picMkLst>
            <pc:docMk/>
            <pc:sldMk cId="0" sldId="266"/>
            <ac:picMk id="1026" creationId="{00000000-0000-0000-0000-000000000000}"/>
          </ac:picMkLst>
        </pc:picChg>
      </pc:sldChg>
      <pc:sldChg chg="addSp delSp modSp mod">
        <pc:chgData name="Sai Alekhya G" userId="f9177750fc3ef839" providerId="LiveId" clId="{000E2189-5E69-49B8-AF85-ADDD0FC18093}" dt="2025-04-21T10:26:40.135" v="1239"/>
        <pc:sldMkLst>
          <pc:docMk/>
          <pc:sldMk cId="0" sldId="267"/>
        </pc:sldMkLst>
        <pc:spChg chg="mod">
          <ac:chgData name="Sai Alekhya G" userId="f9177750fc3ef839" providerId="LiveId" clId="{000E2189-5E69-49B8-AF85-ADDD0FC18093}" dt="2025-04-21T10:26:40.135" v="1239"/>
          <ac:spMkLst>
            <pc:docMk/>
            <pc:sldMk cId="0" sldId="267"/>
            <ac:spMk id="2" creationId="{00000000-0000-0000-0000-000000000000}"/>
          </ac:spMkLst>
        </pc:spChg>
        <pc:spChg chg="add">
          <ac:chgData name="Sai Alekhya G" userId="f9177750fc3ef839" providerId="LiveId" clId="{000E2189-5E69-49B8-AF85-ADDD0FC18093}" dt="2025-04-21T09:16:33.971" v="374"/>
          <ac:spMkLst>
            <pc:docMk/>
            <pc:sldMk cId="0" sldId="267"/>
            <ac:spMk id="3" creationId="{5526D329-A80D-E539-C448-8097C1015170}"/>
          </ac:spMkLst>
        </pc:spChg>
        <pc:spChg chg="mod">
          <ac:chgData name="Sai Alekhya G" userId="f9177750fc3ef839" providerId="LiveId" clId="{000E2189-5E69-49B8-AF85-ADDD0FC18093}" dt="2025-04-21T09:18:48.987" v="487" actId="14100"/>
          <ac:spMkLst>
            <pc:docMk/>
            <pc:sldMk cId="0" sldId="267"/>
            <ac:spMk id="5" creationId="{00000000-0000-0000-0000-000000000000}"/>
          </ac:spMkLst>
        </pc:spChg>
        <pc:spChg chg="add del mod">
          <ac:chgData name="Sai Alekhya G" userId="f9177750fc3ef839" providerId="LiveId" clId="{000E2189-5E69-49B8-AF85-ADDD0FC18093}" dt="2025-04-21T09:17:05.390" v="378" actId="478"/>
          <ac:spMkLst>
            <pc:docMk/>
            <pc:sldMk cId="0" sldId="267"/>
            <ac:spMk id="6" creationId="{4362A43E-FB7D-C5AC-94E7-36B547D14A09}"/>
          </ac:spMkLst>
        </pc:spChg>
        <pc:spChg chg="add">
          <ac:chgData name="Sai Alekhya G" userId="f9177750fc3ef839" providerId="LiveId" clId="{000E2189-5E69-49B8-AF85-ADDD0FC18093}" dt="2025-04-21T09:17:10.318" v="380"/>
          <ac:spMkLst>
            <pc:docMk/>
            <pc:sldMk cId="0" sldId="267"/>
            <ac:spMk id="7" creationId="{529987EE-8846-0F31-030B-B427C19B6EF8}"/>
          </ac:spMkLst>
        </pc:spChg>
        <pc:spChg chg="add">
          <ac:chgData name="Sai Alekhya G" userId="f9177750fc3ef839" providerId="LiveId" clId="{000E2189-5E69-49B8-AF85-ADDD0FC18093}" dt="2025-04-21T09:17:21.015" v="383"/>
          <ac:spMkLst>
            <pc:docMk/>
            <pc:sldMk cId="0" sldId="267"/>
            <ac:spMk id="8" creationId="{F6FA3A8F-C863-CE13-3A95-F64F175F4EBA}"/>
          </ac:spMkLst>
        </pc:spChg>
        <pc:spChg chg="add">
          <ac:chgData name="Sai Alekhya G" userId="f9177750fc3ef839" providerId="LiveId" clId="{000E2189-5E69-49B8-AF85-ADDD0FC18093}" dt="2025-04-21T09:17:36.128" v="391"/>
          <ac:spMkLst>
            <pc:docMk/>
            <pc:sldMk cId="0" sldId="267"/>
            <ac:spMk id="9" creationId="{4284ADB7-5437-DFF6-09BE-F24556B2ED2F}"/>
          </ac:spMkLst>
        </pc:spChg>
        <pc:picChg chg="mod">
          <ac:chgData name="Sai Alekhya G" userId="f9177750fc3ef839" providerId="LiveId" clId="{000E2189-5E69-49B8-AF85-ADDD0FC18093}" dt="2025-04-21T09:10:02.688" v="164" actId="1076"/>
          <ac:picMkLst>
            <pc:docMk/>
            <pc:sldMk cId="0" sldId="267"/>
            <ac:picMk id="4" creationId="{00000000-0000-0000-0000-000000000000}"/>
          </ac:picMkLst>
        </pc:picChg>
      </pc:sldChg>
      <pc:sldChg chg="modSp mod">
        <pc:chgData name="Sai Alekhya G" userId="f9177750fc3ef839" providerId="LiveId" clId="{000E2189-5E69-49B8-AF85-ADDD0FC18093}" dt="2025-04-21T10:27:50.403" v="1253"/>
        <pc:sldMkLst>
          <pc:docMk/>
          <pc:sldMk cId="0" sldId="268"/>
        </pc:sldMkLst>
        <pc:spChg chg="mod">
          <ac:chgData name="Sai Alekhya G" userId="f9177750fc3ef839" providerId="LiveId" clId="{000E2189-5E69-49B8-AF85-ADDD0FC18093}" dt="2025-04-21T10:27:50.403" v="1253"/>
          <ac:spMkLst>
            <pc:docMk/>
            <pc:sldMk cId="0" sldId="268"/>
            <ac:spMk id="2" creationId="{00000000-0000-0000-0000-000000000000}"/>
          </ac:spMkLst>
        </pc:spChg>
        <pc:spChg chg="mod">
          <ac:chgData name="Sai Alekhya G" userId="f9177750fc3ef839" providerId="LiveId" clId="{000E2189-5E69-49B8-AF85-ADDD0FC18093}" dt="2025-04-21T09:22:56.506" v="517" actId="14100"/>
          <ac:spMkLst>
            <pc:docMk/>
            <pc:sldMk cId="0" sldId="268"/>
            <ac:spMk id="3" creationId="{00000000-0000-0000-0000-000000000000}"/>
          </ac:spMkLst>
        </pc:spChg>
        <pc:picChg chg="mod">
          <ac:chgData name="Sai Alekhya G" userId="f9177750fc3ef839" providerId="LiveId" clId="{000E2189-5E69-49B8-AF85-ADDD0FC18093}" dt="2025-04-21T09:37:13.487" v="688" actId="14100"/>
          <ac:picMkLst>
            <pc:docMk/>
            <pc:sldMk cId="0" sldId="268"/>
            <ac:picMk id="5" creationId="{00000000-0000-0000-0000-000000000000}"/>
          </ac:picMkLst>
        </pc:picChg>
        <pc:picChg chg="mod">
          <ac:chgData name="Sai Alekhya G" userId="f9177750fc3ef839" providerId="LiveId" clId="{000E2189-5E69-49B8-AF85-ADDD0FC18093}" dt="2025-04-21T09:37:17.654" v="689" actId="14100"/>
          <ac:picMkLst>
            <pc:docMk/>
            <pc:sldMk cId="0" sldId="268"/>
            <ac:picMk id="7" creationId="{00000000-0000-0000-0000-000000000000}"/>
          </ac:picMkLst>
        </pc:picChg>
        <pc:picChg chg="mod">
          <ac:chgData name="Sai Alekhya G" userId="f9177750fc3ef839" providerId="LiveId" clId="{000E2189-5E69-49B8-AF85-ADDD0FC18093}" dt="2025-04-21T09:37:21.259" v="690" actId="14100"/>
          <ac:picMkLst>
            <pc:docMk/>
            <pc:sldMk cId="0" sldId="268"/>
            <ac:picMk id="11" creationId="{00000000-0000-0000-0000-000000000000}"/>
          </ac:picMkLst>
        </pc:picChg>
      </pc:sldChg>
      <pc:sldChg chg="modSp mod">
        <pc:chgData name="Sai Alekhya G" userId="f9177750fc3ef839" providerId="LiveId" clId="{000E2189-5E69-49B8-AF85-ADDD0FC18093}" dt="2025-04-21T10:30:32.904" v="1271"/>
        <pc:sldMkLst>
          <pc:docMk/>
          <pc:sldMk cId="0" sldId="269"/>
        </pc:sldMkLst>
        <pc:spChg chg="mod">
          <ac:chgData name="Sai Alekhya G" userId="f9177750fc3ef839" providerId="LiveId" clId="{000E2189-5E69-49B8-AF85-ADDD0FC18093}" dt="2025-04-21T10:30:32.904" v="1271"/>
          <ac:spMkLst>
            <pc:docMk/>
            <pc:sldMk cId="0" sldId="269"/>
            <ac:spMk id="2" creationId="{00000000-0000-0000-0000-000000000000}"/>
          </ac:spMkLst>
        </pc:spChg>
        <pc:spChg chg="mod">
          <ac:chgData name="Sai Alekhya G" userId="f9177750fc3ef839" providerId="LiveId" clId="{000E2189-5E69-49B8-AF85-ADDD0FC18093}" dt="2025-04-21T10:20:22.699" v="1177" actId="1076"/>
          <ac:spMkLst>
            <pc:docMk/>
            <pc:sldMk cId="0" sldId="269"/>
            <ac:spMk id="5" creationId="{00000000-0000-0000-0000-000000000000}"/>
          </ac:spMkLst>
        </pc:spChg>
      </pc:sldChg>
      <pc:sldChg chg="addSp delSp modSp del mod ord">
        <pc:chgData name="Sai Alekhya G" userId="f9177750fc3ef839" providerId="LiveId" clId="{000E2189-5E69-49B8-AF85-ADDD0FC18093}" dt="2025-04-21T10:25:31.866" v="1231" actId="47"/>
        <pc:sldMkLst>
          <pc:docMk/>
          <pc:sldMk cId="0" sldId="270"/>
        </pc:sldMkLst>
        <pc:spChg chg="del mod">
          <ac:chgData name="Sai Alekhya G" userId="f9177750fc3ef839" providerId="LiveId" clId="{000E2189-5E69-49B8-AF85-ADDD0FC18093}" dt="2025-04-21T10:20:41.982" v="1181" actId="478"/>
          <ac:spMkLst>
            <pc:docMk/>
            <pc:sldMk cId="0" sldId="270"/>
            <ac:spMk id="2" creationId="{00000000-0000-0000-0000-000000000000}"/>
          </ac:spMkLst>
        </pc:spChg>
        <pc:spChg chg="del mod">
          <ac:chgData name="Sai Alekhya G" userId="f9177750fc3ef839" providerId="LiveId" clId="{000E2189-5E69-49B8-AF85-ADDD0FC18093}" dt="2025-04-21T10:20:56.964" v="1187" actId="478"/>
          <ac:spMkLst>
            <pc:docMk/>
            <pc:sldMk cId="0" sldId="270"/>
            <ac:spMk id="3" creationId="{00000000-0000-0000-0000-000000000000}"/>
          </ac:spMkLst>
        </pc:spChg>
        <pc:spChg chg="add del mod">
          <ac:chgData name="Sai Alekhya G" userId="f9177750fc3ef839" providerId="LiveId" clId="{000E2189-5E69-49B8-AF85-ADDD0FC18093}" dt="2025-04-21T10:20:51.305" v="1184" actId="478"/>
          <ac:spMkLst>
            <pc:docMk/>
            <pc:sldMk cId="0" sldId="270"/>
            <ac:spMk id="5" creationId="{DD25393B-0542-EC97-51D2-77943ED03304}"/>
          </ac:spMkLst>
        </pc:spChg>
        <pc:spChg chg="add del mod">
          <ac:chgData name="Sai Alekhya G" userId="f9177750fc3ef839" providerId="LiveId" clId="{000E2189-5E69-49B8-AF85-ADDD0FC18093}" dt="2025-04-21T10:21:01.590" v="1189" actId="478"/>
          <ac:spMkLst>
            <pc:docMk/>
            <pc:sldMk cId="0" sldId="270"/>
            <ac:spMk id="7" creationId="{50E41BFD-E4B4-5FE1-16E5-551B4BF5B843}"/>
          </ac:spMkLst>
        </pc:spChg>
      </pc:sldChg>
      <pc:sldChg chg="modSp mod">
        <pc:chgData name="Sai Alekhya G" userId="f9177750fc3ef839" providerId="LiveId" clId="{000E2189-5E69-49B8-AF85-ADDD0FC18093}" dt="2025-04-21T10:28:01.149" v="1254"/>
        <pc:sldMkLst>
          <pc:docMk/>
          <pc:sldMk cId="0" sldId="271"/>
        </pc:sldMkLst>
        <pc:spChg chg="mod">
          <ac:chgData name="Sai Alekhya G" userId="f9177750fc3ef839" providerId="LiveId" clId="{000E2189-5E69-49B8-AF85-ADDD0FC18093}" dt="2025-04-21T10:28:01.149" v="1254"/>
          <ac:spMkLst>
            <pc:docMk/>
            <pc:sldMk cId="0" sldId="271"/>
            <ac:spMk id="2" creationId="{00000000-0000-0000-0000-000000000000}"/>
          </ac:spMkLst>
        </pc:spChg>
        <pc:spChg chg="mod">
          <ac:chgData name="Sai Alekhya G" userId="f9177750fc3ef839" providerId="LiveId" clId="{000E2189-5E69-49B8-AF85-ADDD0FC18093}" dt="2025-04-21T09:25:51.366" v="526" actId="14100"/>
          <ac:spMkLst>
            <pc:docMk/>
            <pc:sldMk cId="0" sldId="271"/>
            <ac:spMk id="20" creationId="{00000000-0000-0000-0000-000000000000}"/>
          </ac:spMkLst>
        </pc:spChg>
        <pc:spChg chg="mod">
          <ac:chgData name="Sai Alekhya G" userId="f9177750fc3ef839" providerId="LiveId" clId="{000E2189-5E69-49B8-AF85-ADDD0FC18093}" dt="2025-04-21T09:25:39.126" v="524" actId="2711"/>
          <ac:spMkLst>
            <pc:docMk/>
            <pc:sldMk cId="0" sldId="271"/>
            <ac:spMk id="21" creationId="{00000000-0000-0000-0000-000000000000}"/>
          </ac:spMkLst>
        </pc:spChg>
        <pc:spChg chg="mod">
          <ac:chgData name="Sai Alekhya G" userId="f9177750fc3ef839" providerId="LiveId" clId="{000E2189-5E69-49B8-AF85-ADDD0FC18093}" dt="2025-04-21T09:26:18.642" v="529" actId="2711"/>
          <ac:spMkLst>
            <pc:docMk/>
            <pc:sldMk cId="0" sldId="271"/>
            <ac:spMk id="22" creationId="{00000000-0000-0000-0000-000000000000}"/>
          </ac:spMkLst>
        </pc:spChg>
        <pc:spChg chg="mod">
          <ac:chgData name="Sai Alekhya G" userId="f9177750fc3ef839" providerId="LiveId" clId="{000E2189-5E69-49B8-AF85-ADDD0FC18093}" dt="2025-04-21T09:26:07.783" v="528" actId="2711"/>
          <ac:spMkLst>
            <pc:docMk/>
            <pc:sldMk cId="0" sldId="271"/>
            <ac:spMk id="28" creationId="{00000000-0000-0000-0000-000000000000}"/>
          </ac:spMkLst>
        </pc:spChg>
      </pc:sldChg>
      <pc:sldChg chg="addSp delSp modSp mod ord">
        <pc:chgData name="Sai Alekhya G" userId="f9177750fc3ef839" providerId="LiveId" clId="{000E2189-5E69-49B8-AF85-ADDD0FC18093}" dt="2025-04-21T10:29:19.577" v="1264" actId="1076"/>
        <pc:sldMkLst>
          <pc:docMk/>
          <pc:sldMk cId="0" sldId="272"/>
        </pc:sldMkLst>
        <pc:spChg chg="add del mod">
          <ac:chgData name="Sai Alekhya G" userId="f9177750fc3ef839" providerId="LiveId" clId="{000E2189-5E69-49B8-AF85-ADDD0FC18093}" dt="2025-04-21T09:34:58.338" v="623" actId="478"/>
          <ac:spMkLst>
            <pc:docMk/>
            <pc:sldMk cId="0" sldId="272"/>
            <ac:spMk id="3" creationId="{9ED059CD-0E19-0B15-EED9-B6EBC42C12E0}"/>
          </ac:spMkLst>
        </pc:spChg>
        <pc:spChg chg="add mod">
          <ac:chgData name="Sai Alekhya G" userId="f9177750fc3ef839" providerId="LiveId" clId="{000E2189-5E69-49B8-AF85-ADDD0FC18093}" dt="2025-04-21T10:29:19.577" v="1264" actId="1076"/>
          <ac:spMkLst>
            <pc:docMk/>
            <pc:sldMk cId="0" sldId="272"/>
            <ac:spMk id="4" creationId="{1DB77CC3-6E3D-65FB-9831-9B73DCFAD139}"/>
          </ac:spMkLst>
        </pc:spChg>
        <pc:spChg chg="del mod">
          <ac:chgData name="Sai Alekhya G" userId="f9177750fc3ef839" providerId="LiveId" clId="{000E2189-5E69-49B8-AF85-ADDD0FC18093}" dt="2025-04-21T09:34:54.137" v="621" actId="478"/>
          <ac:spMkLst>
            <pc:docMk/>
            <pc:sldMk cId="0" sldId="272"/>
            <ac:spMk id="12" creationId="{00000000-0000-0000-0000-000000000000}"/>
          </ac:spMkLst>
        </pc:spChg>
        <pc:spChg chg="del mod">
          <ac:chgData name="Sai Alekhya G" userId="f9177750fc3ef839" providerId="LiveId" clId="{000E2189-5E69-49B8-AF85-ADDD0FC18093}" dt="2025-04-21T09:35:09.321" v="634" actId="478"/>
          <ac:spMkLst>
            <pc:docMk/>
            <pc:sldMk cId="0" sldId="272"/>
            <ac:spMk id="13" creationId="{00000000-0000-0000-0000-000000000000}"/>
          </ac:spMkLst>
        </pc:spChg>
        <pc:spChg chg="del mod">
          <ac:chgData name="Sai Alekhya G" userId="f9177750fc3ef839" providerId="LiveId" clId="{000E2189-5E69-49B8-AF85-ADDD0FC18093}" dt="2025-04-21T09:35:14.959" v="637" actId="478"/>
          <ac:spMkLst>
            <pc:docMk/>
            <pc:sldMk cId="0" sldId="272"/>
            <ac:spMk id="14" creationId="{00000000-0000-0000-0000-000000000000}"/>
          </ac:spMkLst>
        </pc:spChg>
        <pc:picChg chg="del mod">
          <ac:chgData name="Sai Alekhya G" userId="f9177750fc3ef839" providerId="LiveId" clId="{000E2189-5E69-49B8-AF85-ADDD0FC18093}" dt="2025-04-21T09:34:33.413" v="608" actId="478"/>
          <ac:picMkLst>
            <pc:docMk/>
            <pc:sldMk cId="0" sldId="272"/>
            <ac:picMk id="7" creationId="{00000000-0000-0000-0000-000000000000}"/>
          </ac:picMkLst>
        </pc:picChg>
        <pc:picChg chg="del">
          <ac:chgData name="Sai Alekhya G" userId="f9177750fc3ef839" providerId="LiveId" clId="{000E2189-5E69-49B8-AF85-ADDD0FC18093}" dt="2025-04-21T09:35:00.426" v="624" actId="478"/>
          <ac:picMkLst>
            <pc:docMk/>
            <pc:sldMk cId="0" sldId="272"/>
            <ac:picMk id="9" creationId="{00000000-0000-0000-0000-000000000000}"/>
          </ac:picMkLst>
        </pc:picChg>
        <pc:picChg chg="del mod">
          <ac:chgData name="Sai Alekhya G" userId="f9177750fc3ef839" providerId="LiveId" clId="{000E2189-5E69-49B8-AF85-ADDD0FC18093}" dt="2025-04-21T09:35:11.139" v="635" actId="478"/>
          <ac:picMkLst>
            <pc:docMk/>
            <pc:sldMk cId="0" sldId="272"/>
            <ac:picMk id="11" creationId="{00000000-0000-0000-0000-000000000000}"/>
          </ac:picMkLst>
        </pc:picChg>
      </pc:sldChg>
      <pc:sldChg chg="addSp delSp modSp mod">
        <pc:chgData name="Sai Alekhya G" userId="f9177750fc3ef839" providerId="LiveId" clId="{000E2189-5E69-49B8-AF85-ADDD0FC18093}" dt="2025-04-21T10:28:19.953" v="1257" actId="1076"/>
        <pc:sldMkLst>
          <pc:docMk/>
          <pc:sldMk cId="0" sldId="273"/>
        </pc:sldMkLst>
        <pc:spChg chg="add mod">
          <ac:chgData name="Sai Alekhya G" userId="f9177750fc3ef839" providerId="LiveId" clId="{000E2189-5E69-49B8-AF85-ADDD0FC18093}" dt="2025-04-21T09:33:33.593" v="605" actId="1076"/>
          <ac:spMkLst>
            <pc:docMk/>
            <pc:sldMk cId="0" sldId="273"/>
            <ac:spMk id="6" creationId="{41B9C274-1CDC-992C-C290-4281DF6FD990}"/>
          </ac:spMkLst>
        </pc:spChg>
        <pc:spChg chg="mod">
          <ac:chgData name="Sai Alekhya G" userId="f9177750fc3ef839" providerId="LiveId" clId="{000E2189-5E69-49B8-AF85-ADDD0FC18093}" dt="2025-04-21T10:28:19.953" v="1257" actId="1076"/>
          <ac:spMkLst>
            <pc:docMk/>
            <pc:sldMk cId="0" sldId="273"/>
            <ac:spMk id="9" creationId="{00000000-0000-0000-0000-000000000000}"/>
          </ac:spMkLst>
        </pc:spChg>
        <pc:spChg chg="del mod">
          <ac:chgData name="Sai Alekhya G" userId="f9177750fc3ef839" providerId="LiveId" clId="{000E2189-5E69-49B8-AF85-ADDD0FC18093}" dt="2025-04-21T09:32:47.323" v="575" actId="478"/>
          <ac:spMkLst>
            <pc:docMk/>
            <pc:sldMk cId="0" sldId="273"/>
            <ac:spMk id="17" creationId="{00000000-0000-0000-0000-000000000000}"/>
          </ac:spMkLst>
        </pc:spChg>
        <pc:spChg chg="mod">
          <ac:chgData name="Sai Alekhya G" userId="f9177750fc3ef839" providerId="LiveId" clId="{000E2189-5E69-49B8-AF85-ADDD0FC18093}" dt="2025-04-21T09:29:52.189" v="551" actId="1076"/>
          <ac:spMkLst>
            <pc:docMk/>
            <pc:sldMk cId="0" sldId="273"/>
            <ac:spMk id="18" creationId="{00000000-0000-0000-0000-000000000000}"/>
          </ac:spMkLst>
        </pc:spChg>
        <pc:spChg chg="mod">
          <ac:chgData name="Sai Alekhya G" userId="f9177750fc3ef839" providerId="LiveId" clId="{000E2189-5E69-49B8-AF85-ADDD0FC18093}" dt="2025-04-21T09:29:26.688" v="547" actId="1076"/>
          <ac:spMkLst>
            <pc:docMk/>
            <pc:sldMk cId="0" sldId="273"/>
            <ac:spMk id="19" creationId="{00000000-0000-0000-0000-000000000000}"/>
          </ac:spMkLst>
        </pc:spChg>
        <pc:spChg chg="mod">
          <ac:chgData name="Sai Alekhya G" userId="f9177750fc3ef839" providerId="LiveId" clId="{000E2189-5E69-49B8-AF85-ADDD0FC18093}" dt="2025-04-21T09:30:40.362" v="558" actId="14100"/>
          <ac:spMkLst>
            <pc:docMk/>
            <pc:sldMk cId="0" sldId="273"/>
            <ac:spMk id="20" creationId="{00000000-0000-0000-0000-000000000000}"/>
          </ac:spMkLst>
        </pc:spChg>
        <pc:picChg chg="mod">
          <ac:chgData name="Sai Alekhya G" userId="f9177750fc3ef839" providerId="LiveId" clId="{000E2189-5E69-49B8-AF85-ADDD0FC18093}" dt="2025-04-21T09:31:54.299" v="567" actId="14100"/>
          <ac:picMkLst>
            <pc:docMk/>
            <pc:sldMk cId="0" sldId="273"/>
            <ac:picMk id="5" creationId="{00000000-0000-0000-0000-000000000000}"/>
          </ac:picMkLst>
        </pc:picChg>
        <pc:picChg chg="mod">
          <ac:chgData name="Sai Alekhya G" userId="f9177750fc3ef839" providerId="LiveId" clId="{000E2189-5E69-49B8-AF85-ADDD0FC18093}" dt="2025-04-21T09:32:17.505" v="571" actId="14100"/>
          <ac:picMkLst>
            <pc:docMk/>
            <pc:sldMk cId="0" sldId="273"/>
            <ac:picMk id="7" creationId="{00000000-0000-0000-0000-000000000000}"/>
          </ac:picMkLst>
        </pc:picChg>
        <pc:cxnChg chg="mod">
          <ac:chgData name="Sai Alekhya G" userId="f9177750fc3ef839" providerId="LiveId" clId="{000E2189-5E69-49B8-AF85-ADDD0FC18093}" dt="2025-04-21T09:33:46.209" v="606" actId="14100"/>
          <ac:cxnSpMkLst>
            <pc:docMk/>
            <pc:sldMk cId="0" sldId="273"/>
            <ac:cxnSpMk id="16" creationId="{00000000-0000-0000-0000-000000000000}"/>
          </ac:cxnSpMkLst>
        </pc:cxnChg>
      </pc:sldChg>
      <pc:sldChg chg="delSp modSp mod ord">
        <pc:chgData name="Sai Alekhya G" userId="f9177750fc3ef839" providerId="LiveId" clId="{000E2189-5E69-49B8-AF85-ADDD0FC18093}" dt="2025-04-21T10:29:39.186" v="1266"/>
        <pc:sldMkLst>
          <pc:docMk/>
          <pc:sldMk cId="0" sldId="274"/>
        </pc:sldMkLst>
        <pc:spChg chg="mod">
          <ac:chgData name="Sai Alekhya G" userId="f9177750fc3ef839" providerId="LiveId" clId="{000E2189-5E69-49B8-AF85-ADDD0FC18093}" dt="2025-04-21T10:29:39.186" v="1266"/>
          <ac:spMkLst>
            <pc:docMk/>
            <pc:sldMk cId="0" sldId="274"/>
            <ac:spMk id="2" creationId="{00000000-0000-0000-0000-000000000000}"/>
          </ac:spMkLst>
        </pc:spChg>
        <pc:spChg chg="mod">
          <ac:chgData name="Sai Alekhya G" userId="f9177750fc3ef839" providerId="LiveId" clId="{000E2189-5E69-49B8-AF85-ADDD0FC18093}" dt="2025-04-21T10:06:14.689" v="953" actId="1076"/>
          <ac:spMkLst>
            <pc:docMk/>
            <pc:sldMk cId="0" sldId="274"/>
            <ac:spMk id="3" creationId="{00000000-0000-0000-0000-000000000000}"/>
          </ac:spMkLst>
        </pc:spChg>
        <pc:spChg chg="del mod">
          <ac:chgData name="Sai Alekhya G" userId="f9177750fc3ef839" providerId="LiveId" clId="{000E2189-5E69-49B8-AF85-ADDD0FC18093}" dt="2025-04-21T09:59:14.890" v="871" actId="478"/>
          <ac:spMkLst>
            <pc:docMk/>
            <pc:sldMk cId="0" sldId="274"/>
            <ac:spMk id="6" creationId="{00000000-0000-0000-0000-000000000000}"/>
          </ac:spMkLst>
        </pc:spChg>
        <pc:spChg chg="del mod">
          <ac:chgData name="Sai Alekhya G" userId="f9177750fc3ef839" providerId="LiveId" clId="{000E2189-5E69-49B8-AF85-ADDD0FC18093}" dt="2025-04-21T10:01:42.493" v="896" actId="478"/>
          <ac:spMkLst>
            <pc:docMk/>
            <pc:sldMk cId="0" sldId="274"/>
            <ac:spMk id="7" creationId="{00000000-0000-0000-0000-000000000000}"/>
          </ac:spMkLst>
        </pc:spChg>
        <pc:spChg chg="del mod">
          <ac:chgData name="Sai Alekhya G" userId="f9177750fc3ef839" providerId="LiveId" clId="{000E2189-5E69-49B8-AF85-ADDD0FC18093}" dt="2025-04-21T10:03:43.440" v="916" actId="478"/>
          <ac:spMkLst>
            <pc:docMk/>
            <pc:sldMk cId="0" sldId="274"/>
            <ac:spMk id="8" creationId="{00000000-0000-0000-0000-000000000000}"/>
          </ac:spMkLst>
        </pc:spChg>
      </pc:sldChg>
      <pc:sldChg chg="addSp delSp modSp mod">
        <pc:chgData name="Sai Alekhya G" userId="f9177750fc3ef839" providerId="LiveId" clId="{000E2189-5E69-49B8-AF85-ADDD0FC18093}" dt="2025-04-21T10:28:35.726" v="1258"/>
        <pc:sldMkLst>
          <pc:docMk/>
          <pc:sldMk cId="0" sldId="275"/>
        </pc:sldMkLst>
        <pc:spChg chg="del mod">
          <ac:chgData name="Sai Alekhya G" userId="f9177750fc3ef839" providerId="LiveId" clId="{000E2189-5E69-49B8-AF85-ADDD0FC18093}" dt="2025-04-21T09:38:22.645" v="701" actId="478"/>
          <ac:spMkLst>
            <pc:docMk/>
            <pc:sldMk cId="0" sldId="275"/>
            <ac:spMk id="2" creationId="{00000000-0000-0000-0000-000000000000}"/>
          </ac:spMkLst>
        </pc:spChg>
        <pc:spChg chg="mod">
          <ac:chgData name="Sai Alekhya G" userId="f9177750fc3ef839" providerId="LiveId" clId="{000E2189-5E69-49B8-AF85-ADDD0FC18093}" dt="2025-04-21T09:40:40.923" v="756" actId="2711"/>
          <ac:spMkLst>
            <pc:docMk/>
            <pc:sldMk cId="0" sldId="275"/>
            <ac:spMk id="3" creationId="{00000000-0000-0000-0000-000000000000}"/>
          </ac:spMkLst>
        </pc:spChg>
        <pc:spChg chg="mod">
          <ac:chgData name="Sai Alekhya G" userId="f9177750fc3ef839" providerId="LiveId" clId="{000E2189-5E69-49B8-AF85-ADDD0FC18093}" dt="2025-04-21T09:40:50.138" v="757" actId="2711"/>
          <ac:spMkLst>
            <pc:docMk/>
            <pc:sldMk cId="0" sldId="275"/>
            <ac:spMk id="4" creationId="{00000000-0000-0000-0000-000000000000}"/>
          </ac:spMkLst>
        </pc:spChg>
        <pc:spChg chg="add mod">
          <ac:chgData name="Sai Alekhya G" userId="f9177750fc3ef839" providerId="LiveId" clId="{000E2189-5E69-49B8-AF85-ADDD0FC18093}" dt="2025-04-21T10:28:35.726" v="1258"/>
          <ac:spMkLst>
            <pc:docMk/>
            <pc:sldMk cId="0" sldId="275"/>
            <ac:spMk id="6" creationId="{20660FCB-8484-E2D0-4B33-7582664C7706}"/>
          </ac:spMkLst>
        </pc:spChg>
        <pc:spChg chg="add mod">
          <ac:chgData name="Sai Alekhya G" userId="f9177750fc3ef839" providerId="LiveId" clId="{000E2189-5E69-49B8-AF85-ADDD0FC18093}" dt="2025-04-21T09:41:58.718" v="771" actId="1076"/>
          <ac:spMkLst>
            <pc:docMk/>
            <pc:sldMk cId="0" sldId="275"/>
            <ac:spMk id="8" creationId="{669912D6-EC6C-83AD-4F0B-C5560C9EF7EE}"/>
          </ac:spMkLst>
        </pc:spChg>
        <pc:picChg chg="mod">
          <ac:chgData name="Sai Alekhya G" userId="f9177750fc3ef839" providerId="LiveId" clId="{000E2189-5E69-49B8-AF85-ADDD0FC18093}" dt="2025-04-21T09:40:29.104" v="755" actId="14100"/>
          <ac:picMkLst>
            <pc:docMk/>
            <pc:sldMk cId="0" sldId="275"/>
            <ac:picMk id="5" creationId="{00000000-0000-0000-0000-000000000000}"/>
          </ac:picMkLst>
        </pc:picChg>
        <pc:picChg chg="mod">
          <ac:chgData name="Sai Alekhya G" userId="f9177750fc3ef839" providerId="LiveId" clId="{000E2189-5E69-49B8-AF85-ADDD0FC18093}" dt="2025-04-21T09:40:24.971" v="754" actId="1076"/>
          <ac:picMkLst>
            <pc:docMk/>
            <pc:sldMk cId="0" sldId="275"/>
            <ac:picMk id="7" creationId="{00000000-0000-0000-0000-000000000000}"/>
          </ac:picMkLst>
        </pc:picChg>
        <pc:picChg chg="mod">
          <ac:chgData name="Sai Alekhya G" userId="f9177750fc3ef839" providerId="LiveId" clId="{000E2189-5E69-49B8-AF85-ADDD0FC18093}" dt="2025-04-21T09:40:06.800" v="749" actId="14100"/>
          <ac:picMkLst>
            <pc:docMk/>
            <pc:sldMk cId="0" sldId="275"/>
            <ac:picMk id="9" creationId="{00000000-0000-0000-0000-000000000000}"/>
          </ac:picMkLst>
        </pc:picChg>
      </pc:sldChg>
      <pc:sldChg chg="delSp modSp mod">
        <pc:chgData name="Sai Alekhya G" userId="f9177750fc3ef839" providerId="LiveId" clId="{000E2189-5E69-49B8-AF85-ADDD0FC18093}" dt="2025-04-21T10:29:02.257" v="1263" actId="1076"/>
        <pc:sldMkLst>
          <pc:docMk/>
          <pc:sldMk cId="0" sldId="276"/>
        </pc:sldMkLst>
        <pc:spChg chg="mod">
          <ac:chgData name="Sai Alekhya G" userId="f9177750fc3ef839" providerId="LiveId" clId="{000E2189-5E69-49B8-AF85-ADDD0FC18093}" dt="2025-04-21T10:29:02.257" v="1263" actId="1076"/>
          <ac:spMkLst>
            <pc:docMk/>
            <pc:sldMk cId="0" sldId="276"/>
            <ac:spMk id="3" creationId="{00000000-0000-0000-0000-000000000000}"/>
          </ac:spMkLst>
        </pc:spChg>
        <pc:spChg chg="mod">
          <ac:chgData name="Sai Alekhya G" userId="f9177750fc3ef839" providerId="LiveId" clId="{000E2189-5E69-49B8-AF85-ADDD0FC18093}" dt="2025-04-21T10:28:48.662" v="1260" actId="1076"/>
          <ac:spMkLst>
            <pc:docMk/>
            <pc:sldMk cId="0" sldId="276"/>
            <ac:spMk id="4" creationId="{00000000-0000-0000-0000-000000000000}"/>
          </ac:spMkLst>
        </pc:spChg>
        <pc:spChg chg="del mod">
          <ac:chgData name="Sai Alekhya G" userId="f9177750fc3ef839" providerId="LiveId" clId="{000E2189-5E69-49B8-AF85-ADDD0FC18093}" dt="2025-04-21T09:44:46.585" v="793" actId="478"/>
          <ac:spMkLst>
            <pc:docMk/>
            <pc:sldMk cId="0" sldId="276"/>
            <ac:spMk id="5" creationId="{00000000-0000-0000-0000-000000000000}"/>
          </ac:spMkLst>
        </pc:spChg>
        <pc:spChg chg="del mod">
          <ac:chgData name="Sai Alekhya G" userId="f9177750fc3ef839" providerId="LiveId" clId="{000E2189-5E69-49B8-AF85-ADDD0FC18093}" dt="2025-04-21T09:45:58.160" v="806" actId="478"/>
          <ac:spMkLst>
            <pc:docMk/>
            <pc:sldMk cId="0" sldId="276"/>
            <ac:spMk id="6" creationId="{00000000-0000-0000-0000-000000000000}"/>
          </ac:spMkLst>
        </pc:spChg>
      </pc:sldChg>
      <pc:sldChg chg="modSp mod">
        <pc:chgData name="Sai Alekhya G" userId="f9177750fc3ef839" providerId="LiveId" clId="{000E2189-5E69-49B8-AF85-ADDD0FC18093}" dt="2025-04-21T10:29:26.786" v="1265" actId="1076"/>
        <pc:sldMkLst>
          <pc:docMk/>
          <pc:sldMk cId="0" sldId="277"/>
        </pc:sldMkLst>
        <pc:spChg chg="mod">
          <ac:chgData name="Sai Alekhya G" userId="f9177750fc3ef839" providerId="LiveId" clId="{000E2189-5E69-49B8-AF85-ADDD0FC18093}" dt="2025-04-21T10:29:26.786" v="1265" actId="1076"/>
          <ac:spMkLst>
            <pc:docMk/>
            <pc:sldMk cId="0" sldId="277"/>
            <ac:spMk id="3" creationId="{00000000-0000-0000-0000-000000000000}"/>
          </ac:spMkLst>
        </pc:spChg>
        <pc:picChg chg="mod">
          <ac:chgData name="Sai Alekhya G" userId="f9177750fc3ef839" providerId="LiveId" clId="{000E2189-5E69-49B8-AF85-ADDD0FC18093}" dt="2025-04-21T09:53:12.776" v="835" actId="1076"/>
          <ac:picMkLst>
            <pc:docMk/>
            <pc:sldMk cId="0" sldId="277"/>
            <ac:picMk id="6" creationId="{00000000-0000-0000-0000-000000000000}"/>
          </ac:picMkLst>
        </pc:picChg>
      </pc:sldChg>
      <pc:sldChg chg="modSp mod">
        <pc:chgData name="Sai Alekhya G" userId="f9177750fc3ef839" providerId="LiveId" clId="{000E2189-5E69-49B8-AF85-ADDD0FC18093}" dt="2025-04-21T10:30:15.037" v="1269" actId="1076"/>
        <pc:sldMkLst>
          <pc:docMk/>
          <pc:sldMk cId="0" sldId="278"/>
        </pc:sldMkLst>
        <pc:spChg chg="mod">
          <ac:chgData name="Sai Alekhya G" userId="f9177750fc3ef839" providerId="LiveId" clId="{000E2189-5E69-49B8-AF85-ADDD0FC18093}" dt="2025-04-21T10:30:15.037" v="1269" actId="1076"/>
          <ac:spMkLst>
            <pc:docMk/>
            <pc:sldMk cId="0" sldId="278"/>
            <ac:spMk id="11" creationId="{00000000-0000-0000-0000-000000000000}"/>
          </ac:spMkLst>
        </pc:spChg>
        <pc:spChg chg="mod">
          <ac:chgData name="Sai Alekhya G" userId="f9177750fc3ef839" providerId="LiveId" clId="{000E2189-5E69-49B8-AF85-ADDD0FC18093}" dt="2025-04-21T10:10:34.660" v="1045" actId="1076"/>
          <ac:spMkLst>
            <pc:docMk/>
            <pc:sldMk cId="0" sldId="278"/>
            <ac:spMk id="12" creationId="{00000000-0000-0000-0000-000000000000}"/>
          </ac:spMkLst>
        </pc:spChg>
        <pc:spChg chg="mod">
          <ac:chgData name="Sai Alekhya G" userId="f9177750fc3ef839" providerId="LiveId" clId="{000E2189-5E69-49B8-AF85-ADDD0FC18093}" dt="2025-04-21T10:11:11.294" v="1051" actId="1076"/>
          <ac:spMkLst>
            <pc:docMk/>
            <pc:sldMk cId="0" sldId="278"/>
            <ac:spMk id="13" creationId="{00000000-0000-0000-0000-000000000000}"/>
          </ac:spMkLst>
        </pc:spChg>
        <pc:spChg chg="mod">
          <ac:chgData name="Sai Alekhya G" userId="f9177750fc3ef839" providerId="LiveId" clId="{000E2189-5E69-49B8-AF85-ADDD0FC18093}" dt="2025-04-21T10:11:16.786" v="1053" actId="1076"/>
          <ac:spMkLst>
            <pc:docMk/>
            <pc:sldMk cId="0" sldId="278"/>
            <ac:spMk id="14" creationId="{00000000-0000-0000-0000-000000000000}"/>
          </ac:spMkLst>
        </pc:spChg>
        <pc:picChg chg="mod">
          <ac:chgData name="Sai Alekhya G" userId="f9177750fc3ef839" providerId="LiveId" clId="{000E2189-5E69-49B8-AF85-ADDD0FC18093}" dt="2025-04-21T10:10:27.259" v="1044" actId="1076"/>
          <ac:picMkLst>
            <pc:docMk/>
            <pc:sldMk cId="0" sldId="278"/>
            <ac:picMk id="6" creationId="{00000000-0000-0000-0000-000000000000}"/>
          </ac:picMkLst>
        </pc:picChg>
        <pc:picChg chg="mod">
          <ac:chgData name="Sai Alekhya G" userId="f9177750fc3ef839" providerId="LiveId" clId="{000E2189-5E69-49B8-AF85-ADDD0FC18093}" dt="2025-04-21T10:10:47.811" v="1047" actId="1076"/>
          <ac:picMkLst>
            <pc:docMk/>
            <pc:sldMk cId="0" sldId="278"/>
            <ac:picMk id="8" creationId="{00000000-0000-0000-0000-000000000000}"/>
          </ac:picMkLst>
        </pc:picChg>
        <pc:picChg chg="mod">
          <ac:chgData name="Sai Alekhya G" userId="f9177750fc3ef839" providerId="LiveId" clId="{000E2189-5E69-49B8-AF85-ADDD0FC18093}" dt="2025-04-21T10:11:02.982" v="1050" actId="14100"/>
          <ac:picMkLst>
            <pc:docMk/>
            <pc:sldMk cId="0" sldId="278"/>
            <ac:picMk id="10" creationId="{00000000-0000-0000-0000-000000000000}"/>
          </ac:picMkLst>
        </pc:picChg>
      </pc:sldChg>
      <pc:sldChg chg="modSp mod ord">
        <pc:chgData name="Sai Alekhya G" userId="f9177750fc3ef839" providerId="LiveId" clId="{000E2189-5E69-49B8-AF85-ADDD0FC18093}" dt="2025-04-21T10:18:27.296" v="1151"/>
        <pc:sldMkLst>
          <pc:docMk/>
          <pc:sldMk cId="0" sldId="279"/>
        </pc:sldMkLst>
        <pc:spChg chg="mod">
          <ac:chgData name="Sai Alekhya G" userId="f9177750fc3ef839" providerId="LiveId" clId="{000E2189-5E69-49B8-AF85-ADDD0FC18093}" dt="2025-04-21T10:18:12.615" v="1149" actId="1076"/>
          <ac:spMkLst>
            <pc:docMk/>
            <pc:sldMk cId="0" sldId="279"/>
            <ac:spMk id="2" creationId="{00000000-0000-0000-0000-000000000000}"/>
          </ac:spMkLst>
        </pc:spChg>
      </pc:sldChg>
      <pc:sldChg chg="delSp modSp mod">
        <pc:chgData name="Sai Alekhya G" userId="f9177750fc3ef839" providerId="LiveId" clId="{000E2189-5E69-49B8-AF85-ADDD0FC18093}" dt="2025-04-21T10:30:22.999" v="1270" actId="20577"/>
        <pc:sldMkLst>
          <pc:docMk/>
          <pc:sldMk cId="873637968" sldId="280"/>
        </pc:sldMkLst>
        <pc:spChg chg="del mod">
          <ac:chgData name="Sai Alekhya G" userId="f9177750fc3ef839" providerId="LiveId" clId="{000E2189-5E69-49B8-AF85-ADDD0FC18093}" dt="2025-04-21T10:15:27.641" v="1100" actId="478"/>
          <ac:spMkLst>
            <pc:docMk/>
            <pc:sldMk cId="873637968" sldId="280"/>
            <ac:spMk id="6" creationId="{96E27E19-B045-1A3E-7878-91718C7CB418}"/>
          </ac:spMkLst>
        </pc:spChg>
        <pc:spChg chg="mod">
          <ac:chgData name="Sai Alekhya G" userId="f9177750fc3ef839" providerId="LiveId" clId="{000E2189-5E69-49B8-AF85-ADDD0FC18093}" dt="2025-04-21T10:30:22.999" v="1270" actId="20577"/>
          <ac:spMkLst>
            <pc:docMk/>
            <pc:sldMk cId="873637968" sldId="280"/>
            <ac:spMk id="10" creationId="{E2517E76-95A0-F64C-AA2B-C8E4EE9CA95F}"/>
          </ac:spMkLst>
        </pc:spChg>
        <pc:picChg chg="mod">
          <ac:chgData name="Sai Alekhya G" userId="f9177750fc3ef839" providerId="LiveId" clId="{000E2189-5E69-49B8-AF85-ADDD0FC18093}" dt="2025-04-21T10:16:23.484" v="1124" actId="14100"/>
          <ac:picMkLst>
            <pc:docMk/>
            <pc:sldMk cId="873637968" sldId="280"/>
            <ac:picMk id="5" creationId="{FCC36178-F27A-7C8D-8EFB-B39BBDC6AF8F}"/>
          </ac:picMkLst>
        </pc:picChg>
        <pc:picChg chg="mod">
          <ac:chgData name="Sai Alekhya G" userId="f9177750fc3ef839" providerId="LiveId" clId="{000E2189-5E69-49B8-AF85-ADDD0FC18093}" dt="2025-04-21T10:16:26.932" v="1125" actId="14100"/>
          <ac:picMkLst>
            <pc:docMk/>
            <pc:sldMk cId="873637968" sldId="280"/>
            <ac:picMk id="8" creationId="{445710D6-4F23-1A16-DB93-7B5D3A0A8FE6}"/>
          </ac:picMkLst>
        </pc:picChg>
      </pc:sldChg>
      <pc:sldChg chg="addSp delSp modSp new mod">
        <pc:chgData name="Sai Alekhya G" userId="f9177750fc3ef839" providerId="LiveId" clId="{000E2189-5E69-49B8-AF85-ADDD0FC18093}" dt="2025-04-21T09:52:47.083" v="833" actId="1076"/>
        <pc:sldMkLst>
          <pc:docMk/>
          <pc:sldMk cId="3539883120" sldId="281"/>
        </pc:sldMkLst>
        <pc:spChg chg="del mod">
          <ac:chgData name="Sai Alekhya G" userId="f9177750fc3ef839" providerId="LiveId" clId="{000E2189-5E69-49B8-AF85-ADDD0FC18093}" dt="2025-04-21T09:44:59.712" v="797" actId="478"/>
          <ac:spMkLst>
            <pc:docMk/>
            <pc:sldMk cId="3539883120" sldId="281"/>
            <ac:spMk id="2" creationId="{9CF69B9D-0F56-5689-4E18-1E8F692C0780}"/>
          </ac:spMkLst>
        </pc:spChg>
        <pc:spChg chg="del mod">
          <ac:chgData name="Sai Alekhya G" userId="f9177750fc3ef839" providerId="LiveId" clId="{000E2189-5E69-49B8-AF85-ADDD0FC18093}" dt="2025-04-21T09:45:04.866" v="799" actId="478"/>
          <ac:spMkLst>
            <pc:docMk/>
            <pc:sldMk cId="3539883120" sldId="281"/>
            <ac:spMk id="3" creationId="{1A2910E1-230E-C3A7-BDCF-F4AA738B181E}"/>
          </ac:spMkLst>
        </pc:spChg>
        <pc:spChg chg="add del mod">
          <ac:chgData name="Sai Alekhya G" userId="f9177750fc3ef839" providerId="LiveId" clId="{000E2189-5E69-49B8-AF85-ADDD0FC18093}" dt="2025-04-21T09:45:17.781" v="802"/>
          <ac:spMkLst>
            <pc:docMk/>
            <pc:sldMk cId="3539883120" sldId="281"/>
            <ac:spMk id="4" creationId="{273932BC-5875-1BF9-F3A4-F18B49C6F9FF}"/>
          </ac:spMkLst>
        </pc:spChg>
        <pc:spChg chg="add mod">
          <ac:chgData name="Sai Alekhya G" userId="f9177750fc3ef839" providerId="LiveId" clId="{000E2189-5E69-49B8-AF85-ADDD0FC18093}" dt="2025-04-21T09:52:47.083" v="833" actId="1076"/>
          <ac:spMkLst>
            <pc:docMk/>
            <pc:sldMk cId="3539883120" sldId="281"/>
            <ac:spMk id="5" creationId="{931378B7-64D5-0E5A-4A2F-CCF55A5E9419}"/>
          </ac:spMkLst>
        </pc:spChg>
      </pc:sldChg>
      <pc:sldChg chg="addSp delSp modSp new mod">
        <pc:chgData name="Sai Alekhya G" userId="f9177750fc3ef839" providerId="LiveId" clId="{000E2189-5E69-49B8-AF85-ADDD0FC18093}" dt="2025-04-21T10:06:51.122" v="955" actId="1076"/>
        <pc:sldMkLst>
          <pc:docMk/>
          <pc:sldMk cId="1266469207" sldId="282"/>
        </pc:sldMkLst>
        <pc:spChg chg="del mod">
          <ac:chgData name="Sai Alekhya G" userId="f9177750fc3ef839" providerId="LiveId" clId="{000E2189-5E69-49B8-AF85-ADDD0FC18093}" dt="2025-04-21T09:56:39.702" v="850" actId="478"/>
          <ac:spMkLst>
            <pc:docMk/>
            <pc:sldMk cId="1266469207" sldId="282"/>
            <ac:spMk id="2" creationId="{4A01D6A7-C5B7-B319-A34F-B1D9877B8D5F}"/>
          </ac:spMkLst>
        </pc:spChg>
        <pc:spChg chg="del mod">
          <ac:chgData name="Sai Alekhya G" userId="f9177750fc3ef839" providerId="LiveId" clId="{000E2189-5E69-49B8-AF85-ADDD0FC18093}" dt="2025-04-21T09:56:46.220" v="852" actId="478"/>
          <ac:spMkLst>
            <pc:docMk/>
            <pc:sldMk cId="1266469207" sldId="282"/>
            <ac:spMk id="3" creationId="{78B799F8-F55A-AEBE-91EB-BBC9098C2291}"/>
          </ac:spMkLst>
        </pc:spChg>
        <pc:spChg chg="add mod">
          <ac:chgData name="Sai Alekhya G" userId="f9177750fc3ef839" providerId="LiveId" clId="{000E2189-5E69-49B8-AF85-ADDD0FC18093}" dt="2025-04-21T10:06:51.122" v="955" actId="1076"/>
          <ac:spMkLst>
            <pc:docMk/>
            <pc:sldMk cId="1266469207" sldId="282"/>
            <ac:spMk id="4" creationId="{13CA3AEE-9B21-9B83-B8E3-67283E59659D}"/>
          </ac:spMkLst>
        </pc:spChg>
      </pc:sldChg>
      <pc:sldChg chg="addSp delSp modSp new mod">
        <pc:chgData name="Sai Alekhya G" userId="f9177750fc3ef839" providerId="LiveId" clId="{000E2189-5E69-49B8-AF85-ADDD0FC18093}" dt="2025-04-21T10:07:13.460" v="957" actId="1076"/>
        <pc:sldMkLst>
          <pc:docMk/>
          <pc:sldMk cId="1819149958" sldId="283"/>
        </pc:sldMkLst>
        <pc:spChg chg="del mod">
          <ac:chgData name="Sai Alekhya G" userId="f9177750fc3ef839" providerId="LiveId" clId="{000E2189-5E69-49B8-AF85-ADDD0FC18093}" dt="2025-04-21T09:57:31.374" v="858" actId="478"/>
          <ac:spMkLst>
            <pc:docMk/>
            <pc:sldMk cId="1819149958" sldId="283"/>
            <ac:spMk id="2" creationId="{381D464F-BCEE-0D4D-085B-E7CC6AE55839}"/>
          </ac:spMkLst>
        </pc:spChg>
        <pc:spChg chg="del mod">
          <ac:chgData name="Sai Alekhya G" userId="f9177750fc3ef839" providerId="LiveId" clId="{000E2189-5E69-49B8-AF85-ADDD0FC18093}" dt="2025-04-21T09:57:39.564" v="860" actId="478"/>
          <ac:spMkLst>
            <pc:docMk/>
            <pc:sldMk cId="1819149958" sldId="283"/>
            <ac:spMk id="3" creationId="{8BD3B1D6-EBC9-C3B6-BDDA-E2ED30F81111}"/>
          </ac:spMkLst>
        </pc:spChg>
        <pc:spChg chg="add mod">
          <ac:chgData name="Sai Alekhya G" userId="f9177750fc3ef839" providerId="LiveId" clId="{000E2189-5E69-49B8-AF85-ADDD0FC18093}" dt="2025-04-21T10:07:13.460" v="957" actId="1076"/>
          <ac:spMkLst>
            <pc:docMk/>
            <pc:sldMk cId="1819149958" sldId="283"/>
            <ac:spMk id="4" creationId="{A7C5B39E-3ACC-12EB-EE28-F1F2903CB007}"/>
          </ac:spMkLst>
        </pc:spChg>
      </pc:sldChg>
      <pc:sldChg chg="addSp delSp modSp new mod">
        <pc:chgData name="Sai Alekhya G" userId="f9177750fc3ef839" providerId="LiveId" clId="{000E2189-5E69-49B8-AF85-ADDD0FC18093}" dt="2025-04-21T10:07:23.824" v="958" actId="1076"/>
        <pc:sldMkLst>
          <pc:docMk/>
          <pc:sldMk cId="724374380" sldId="284"/>
        </pc:sldMkLst>
        <pc:spChg chg="del mod">
          <ac:chgData name="Sai Alekhya G" userId="f9177750fc3ef839" providerId="LiveId" clId="{000E2189-5E69-49B8-AF85-ADDD0FC18093}" dt="2025-04-21T10:00:37.155" v="884" actId="478"/>
          <ac:spMkLst>
            <pc:docMk/>
            <pc:sldMk cId="724374380" sldId="284"/>
            <ac:spMk id="2" creationId="{E6F464F6-9F5B-3C9C-369F-825D8F5A6905}"/>
          </ac:spMkLst>
        </pc:spChg>
        <pc:spChg chg="del mod">
          <ac:chgData name="Sai Alekhya G" userId="f9177750fc3ef839" providerId="LiveId" clId="{000E2189-5E69-49B8-AF85-ADDD0FC18093}" dt="2025-04-21T10:00:42.778" v="886" actId="478"/>
          <ac:spMkLst>
            <pc:docMk/>
            <pc:sldMk cId="724374380" sldId="284"/>
            <ac:spMk id="3" creationId="{86CB0D84-FAD6-347E-AECA-08585A450BB2}"/>
          </ac:spMkLst>
        </pc:spChg>
        <pc:spChg chg="add del mod">
          <ac:chgData name="Sai Alekhya G" userId="f9177750fc3ef839" providerId="LiveId" clId="{000E2189-5E69-49B8-AF85-ADDD0FC18093}" dt="2025-04-21T10:01:00.604" v="889"/>
          <ac:spMkLst>
            <pc:docMk/>
            <pc:sldMk cId="724374380" sldId="284"/>
            <ac:spMk id="4" creationId="{E956D483-BD17-9773-C90B-F72E83134935}"/>
          </ac:spMkLst>
        </pc:spChg>
        <pc:spChg chg="add mod">
          <ac:chgData name="Sai Alekhya G" userId="f9177750fc3ef839" providerId="LiveId" clId="{000E2189-5E69-49B8-AF85-ADDD0FC18093}" dt="2025-04-21T10:07:23.824" v="958" actId="1076"/>
          <ac:spMkLst>
            <pc:docMk/>
            <pc:sldMk cId="724374380" sldId="284"/>
            <ac:spMk id="5" creationId="{FF9F8657-A7F1-18BD-1264-9EC58E6B6148}"/>
          </ac:spMkLst>
        </pc:spChg>
      </pc:sldChg>
    </pc:docChg>
  </pc:docChgLst>
</pc:chgInfo>
</file>

<file path=ppt/media/image1.jpeg>
</file>

<file path=ppt/media/image10.jpeg>
</file>

<file path=ppt/media/image11.png>
</file>

<file path=ppt/media/image12.png>
</file>

<file path=ppt/media/image13.png>
</file>

<file path=ppt/media/image14.png>
</file>

<file path=ppt/media/image15.jpeg>
</file>

<file path=ppt/media/image16.jpeg>
</file>

<file path=ppt/media/image17.jpeg>
</file>

<file path=ppt/media/image18.jp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56984F-E8B8-408F-9B43-00F531AC05B8}" type="datetimeFigureOut">
              <a:rPr lang="en-IN" smtClean="0"/>
              <a:t>21-04-2025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F658FB-1669-47A7-8C3C-CAC23EFE8100}"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AF658FB-1669-47A7-8C3C-CAC23EFE8100}" type="slidenum">
              <a:rPr lang="en-IN" smtClean="0"/>
              <a:t>8</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88257F67-21C3-41CC-B883-51285DA9CDF3}" type="datetimeFigureOut">
              <a:rPr lang="en-IN" smtClean="0"/>
              <a:t>21-04-2025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8257F67-21C3-41CC-B883-51285DA9CDF3}" type="datetimeFigureOut">
              <a:rPr lang="en-IN" smtClean="0"/>
              <a:t>21-04-2025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8257F67-21C3-41CC-B883-51285DA9CDF3}" type="datetimeFigureOut">
              <a:rPr lang="en-IN" smtClean="0"/>
              <a:t>21-04-2025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8257F67-21C3-41CC-B883-51285DA9CDF3}" type="datetimeFigureOut">
              <a:rPr lang="en-IN" smtClean="0"/>
              <a:t>21-04-2025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257F67-21C3-41CC-B883-51285DA9CDF3}" type="datetimeFigureOut">
              <a:rPr lang="en-IN" smtClean="0"/>
              <a:t>21-04-2025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88257F67-21C3-41CC-B883-51285DA9CDF3}" type="datetimeFigureOut">
              <a:rPr lang="en-IN" smtClean="0"/>
              <a:t>21-04-2025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88257F67-21C3-41CC-B883-51285DA9CDF3}" type="datetimeFigureOut">
              <a:rPr lang="en-IN" smtClean="0"/>
              <a:t>21-04-2025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88257F67-21C3-41CC-B883-51285DA9CDF3}" type="datetimeFigureOut">
              <a:rPr lang="en-IN" smtClean="0"/>
              <a:t>21-04-2025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257F67-21C3-41CC-B883-51285DA9CDF3}" type="datetimeFigureOut">
              <a:rPr lang="en-IN" smtClean="0"/>
              <a:t>21-04-2025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257F67-21C3-41CC-B883-51285DA9CDF3}" type="datetimeFigureOut">
              <a:rPr lang="en-IN" smtClean="0"/>
              <a:t>21-04-2025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257F67-21C3-41CC-B883-51285DA9CDF3}" type="datetimeFigureOut">
              <a:rPr lang="en-IN" smtClean="0"/>
              <a:t>21-04-2025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4F3212-803B-43C8-8176-CC0C145EB50E}"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257F67-21C3-41CC-B883-51285DA9CDF3}" type="datetimeFigureOut">
              <a:rPr lang="en-IN" smtClean="0"/>
              <a:t>21-04-2025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4F3212-803B-43C8-8176-CC0C145EB50E}"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2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nvSpPr>
        <p:spPr>
          <a:xfrm>
            <a:off x="270388" y="483086"/>
            <a:ext cx="11356258" cy="613287"/>
          </a:xfrm>
          <a:prstGeom prst="rect">
            <a:avLst/>
          </a:prstGeom>
        </p:spPr>
        <p:txBody>
          <a:bodyPr anchor="b">
            <a:noAutofit/>
          </a:bodyPr>
          <a:lstStyle>
            <a:lvl1pPr algn="l" rtl="0" eaLnBrk="0" fontAlgn="base" hangingPunct="0">
              <a:spcBef>
                <a:spcPct val="0"/>
              </a:spcBef>
              <a:spcAft>
                <a:spcPct val="0"/>
              </a:spcAft>
              <a:defRPr sz="4300" kern="1200">
                <a:solidFill>
                  <a:srgbClr val="572314"/>
                </a:solidFill>
                <a:effectLst>
                  <a:outerShdw blurRad="50000" dist="30000" dir="5400000" algn="tl" rotWithShape="0">
                    <a:srgbClr val="000000">
                      <a:alpha val="30000"/>
                    </a:srgbClr>
                  </a:outerShdw>
                </a:effectLst>
                <a:latin typeface="+mj-lt"/>
                <a:ea typeface="+mj-ea"/>
                <a:cs typeface="+mj-cs"/>
              </a:defRPr>
            </a:lvl1pPr>
            <a:lvl2pPr algn="l" rtl="0" eaLnBrk="0" fontAlgn="base" hangingPunct="0">
              <a:spcBef>
                <a:spcPct val="0"/>
              </a:spcBef>
              <a:spcAft>
                <a:spcPct val="0"/>
              </a:spcAft>
              <a:defRPr sz="4300">
                <a:solidFill>
                  <a:srgbClr val="572314"/>
                </a:solidFill>
                <a:latin typeface="Gill Sans MT" panose="020B0502020104020203" pitchFamily="34" charset="0"/>
              </a:defRPr>
            </a:lvl2pPr>
            <a:lvl3pPr algn="l" rtl="0" eaLnBrk="0" fontAlgn="base" hangingPunct="0">
              <a:spcBef>
                <a:spcPct val="0"/>
              </a:spcBef>
              <a:spcAft>
                <a:spcPct val="0"/>
              </a:spcAft>
              <a:defRPr sz="4300">
                <a:solidFill>
                  <a:srgbClr val="572314"/>
                </a:solidFill>
                <a:latin typeface="Gill Sans MT" panose="020B0502020104020203" pitchFamily="34" charset="0"/>
              </a:defRPr>
            </a:lvl3pPr>
            <a:lvl4pPr algn="l" rtl="0" eaLnBrk="0" fontAlgn="base" hangingPunct="0">
              <a:spcBef>
                <a:spcPct val="0"/>
              </a:spcBef>
              <a:spcAft>
                <a:spcPct val="0"/>
              </a:spcAft>
              <a:defRPr sz="4300">
                <a:solidFill>
                  <a:srgbClr val="572314"/>
                </a:solidFill>
                <a:latin typeface="Gill Sans MT" panose="020B0502020104020203" pitchFamily="34" charset="0"/>
              </a:defRPr>
            </a:lvl4pPr>
            <a:lvl5pPr algn="l" rtl="0" eaLnBrk="0" fontAlgn="base" hangingPunct="0">
              <a:spcBef>
                <a:spcPct val="0"/>
              </a:spcBef>
              <a:spcAft>
                <a:spcPct val="0"/>
              </a:spcAft>
              <a:defRPr sz="4300">
                <a:solidFill>
                  <a:srgbClr val="572314"/>
                </a:solidFill>
                <a:latin typeface="Gill Sans MT" panose="020B0502020104020203" pitchFamily="34" charset="0"/>
              </a:defRPr>
            </a:lvl5pPr>
            <a:lvl6pPr marL="457200" algn="l" rtl="0" fontAlgn="base">
              <a:spcBef>
                <a:spcPct val="0"/>
              </a:spcBef>
              <a:spcAft>
                <a:spcPct val="0"/>
              </a:spcAft>
              <a:defRPr sz="4300">
                <a:solidFill>
                  <a:srgbClr val="572314"/>
                </a:solidFill>
                <a:latin typeface="Gill Sans MT" panose="020B0502020104020203" pitchFamily="34" charset="0"/>
              </a:defRPr>
            </a:lvl6pPr>
            <a:lvl7pPr marL="914400" algn="l" rtl="0" fontAlgn="base">
              <a:spcBef>
                <a:spcPct val="0"/>
              </a:spcBef>
              <a:spcAft>
                <a:spcPct val="0"/>
              </a:spcAft>
              <a:defRPr sz="4300">
                <a:solidFill>
                  <a:srgbClr val="572314"/>
                </a:solidFill>
                <a:latin typeface="Gill Sans MT" panose="020B0502020104020203" pitchFamily="34" charset="0"/>
              </a:defRPr>
            </a:lvl7pPr>
            <a:lvl8pPr marL="1371600" algn="l" rtl="0" fontAlgn="base">
              <a:spcBef>
                <a:spcPct val="0"/>
              </a:spcBef>
              <a:spcAft>
                <a:spcPct val="0"/>
              </a:spcAft>
              <a:defRPr sz="4300">
                <a:solidFill>
                  <a:srgbClr val="572314"/>
                </a:solidFill>
                <a:latin typeface="Gill Sans MT" panose="020B0502020104020203" pitchFamily="34" charset="0"/>
              </a:defRPr>
            </a:lvl8pPr>
            <a:lvl9pPr marL="1828800" algn="l" rtl="0" fontAlgn="base">
              <a:spcBef>
                <a:spcPct val="0"/>
              </a:spcBef>
              <a:spcAft>
                <a:spcPct val="0"/>
              </a:spcAft>
              <a:defRPr sz="4300">
                <a:solidFill>
                  <a:srgbClr val="572314"/>
                </a:solidFill>
                <a:latin typeface="Gill Sans MT" panose="020B0502020104020203" pitchFamily="34" charset="0"/>
              </a:defRPr>
            </a:lvl9pPr>
          </a:lstStyle>
          <a:p>
            <a:pPr algn="ctr" eaLnBrk="1" fontAlgn="auto" hangingPunct="1">
              <a:spcAft>
                <a:spcPts val="0"/>
              </a:spcAft>
              <a:defRPr/>
            </a:pPr>
            <a:r>
              <a:rPr lang="en-US" sz="2800" b="1" dirty="0">
                <a:solidFill>
                  <a:schemeClr val="tx1"/>
                </a:solidFill>
                <a:latin typeface="Times New Roman" panose="02020603050405020304" pitchFamily="18" charset="0"/>
                <a:cs typeface="Times New Roman" panose="02020603050405020304" pitchFamily="18" charset="0"/>
              </a:rPr>
              <a:t>STRANDBEEST</a:t>
            </a:r>
            <a:r>
              <a:rPr lang="en-US" sz="2800" b="1" dirty="0">
                <a:solidFill>
                  <a:schemeClr val="tx1"/>
                </a:solidFill>
              </a:rPr>
              <a:t>: </a:t>
            </a:r>
            <a:r>
              <a:rPr lang="en-US" sz="2800" b="1" dirty="0">
                <a:solidFill>
                  <a:schemeClr val="tx1"/>
                </a:solidFill>
                <a:latin typeface="Times New Roman" panose="02020603050405020304" pitchFamily="18" charset="0"/>
                <a:cs typeface="Times New Roman" panose="02020603050405020304" pitchFamily="18" charset="0"/>
              </a:rPr>
              <a:t>COAL MINE ROBOT FOR DETECTION OF HAZARDOUS GAS AND OBJECTS</a:t>
            </a:r>
          </a:p>
        </p:txBody>
      </p:sp>
      <p:sp>
        <p:nvSpPr>
          <p:cNvPr id="5" name="Subtitle 2"/>
          <p:cNvSpPr>
            <a:spLocks noGrp="1"/>
          </p:cNvSpPr>
          <p:nvPr/>
        </p:nvSpPr>
        <p:spPr bwMode="auto">
          <a:xfrm>
            <a:off x="1057634" y="4501355"/>
            <a:ext cx="4890883" cy="2609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0" rIns="91440" bIns="45720" numCol="1" anchor="t" anchorCtr="0" compatLnSpc="1">
            <a:normAutofit fontScale="47500" lnSpcReduction="20000"/>
          </a:bodyPr>
          <a:lstStyle>
            <a:lvl1pPr marL="27305" indent="0" algn="l" rtl="0" eaLnBrk="0" fontAlgn="base" hangingPunct="0">
              <a:spcBef>
                <a:spcPts val="600"/>
              </a:spcBef>
              <a:spcAft>
                <a:spcPct val="0"/>
              </a:spcAft>
              <a:buClr>
                <a:schemeClr val="accent1"/>
              </a:buClr>
              <a:buSzPct val="80000"/>
              <a:buFont typeface="Wingdings 2" panose="05020102010507070707" pitchFamily="18" charset="2"/>
              <a:buNone/>
              <a:defRPr sz="2600" kern="1200">
                <a:solidFill>
                  <a:schemeClr val="tx2">
                    <a:shade val="30000"/>
                    <a:satMod val="150000"/>
                  </a:schemeClr>
                </a:solidFill>
                <a:latin typeface="+mn-lt"/>
                <a:ea typeface="+mn-ea"/>
                <a:cs typeface="+mn-cs"/>
              </a:defRPr>
            </a:lvl1pPr>
            <a:lvl2pPr marL="457200" indent="0" algn="ctr" rtl="0" eaLnBrk="0" fontAlgn="base" hangingPunct="0">
              <a:spcBef>
                <a:spcPts val="550"/>
              </a:spcBef>
              <a:spcAft>
                <a:spcPct val="0"/>
              </a:spcAft>
              <a:buClr>
                <a:schemeClr val="accent1"/>
              </a:buClr>
              <a:buFont typeface="Verdana" panose="020B0604030504040204" pitchFamily="34" charset="0"/>
              <a:buNone/>
              <a:defRPr sz="2800" kern="1200">
                <a:solidFill>
                  <a:schemeClr val="tx1"/>
                </a:solidFill>
                <a:latin typeface="+mn-lt"/>
                <a:ea typeface="+mn-ea"/>
                <a:cs typeface="+mn-cs"/>
              </a:defRPr>
            </a:lvl2pPr>
            <a:lvl3pPr marL="914400" indent="0" algn="ctr" rtl="0" eaLnBrk="0" fontAlgn="base" hangingPunct="0">
              <a:spcBef>
                <a:spcPct val="20000"/>
              </a:spcBef>
              <a:spcAft>
                <a:spcPct val="0"/>
              </a:spcAft>
              <a:buClr>
                <a:schemeClr val="accent2"/>
              </a:buClr>
              <a:buFont typeface="Wingdings 2" panose="05020102010507070707" pitchFamily="18" charset="2"/>
              <a:buNone/>
              <a:defRPr sz="2400" kern="1200">
                <a:solidFill>
                  <a:schemeClr val="tx1"/>
                </a:solidFill>
                <a:latin typeface="+mn-lt"/>
                <a:ea typeface="+mn-ea"/>
                <a:cs typeface="+mn-cs"/>
              </a:defRPr>
            </a:lvl3pPr>
            <a:lvl4pPr marL="1371600" indent="0" algn="ctr" rtl="0" eaLnBrk="0" fontAlgn="base" hangingPunct="0">
              <a:spcBef>
                <a:spcPct val="20000"/>
              </a:spcBef>
              <a:spcAft>
                <a:spcPct val="0"/>
              </a:spcAft>
              <a:buClr>
                <a:srgbClr val="C32D2E"/>
              </a:buClr>
              <a:buFont typeface="Wingdings 2" panose="05020102010507070707" pitchFamily="18" charset="2"/>
              <a:buNone/>
              <a:defRPr sz="2000" kern="1200">
                <a:solidFill>
                  <a:schemeClr val="tx1"/>
                </a:solidFill>
                <a:latin typeface="+mn-lt"/>
                <a:ea typeface="+mn-ea"/>
                <a:cs typeface="+mn-cs"/>
              </a:defRPr>
            </a:lvl4pPr>
            <a:lvl5pPr marL="1828800" indent="0" algn="ctr" rtl="0" eaLnBrk="0" fontAlgn="base" hangingPunct="0">
              <a:spcBef>
                <a:spcPct val="20000"/>
              </a:spcBef>
              <a:spcAft>
                <a:spcPct val="0"/>
              </a:spcAft>
              <a:buClr>
                <a:srgbClr val="84AA33"/>
              </a:buClr>
              <a:buFont typeface="Wingdings 2" panose="05020102010507070707" pitchFamily="18" charset="2"/>
              <a:buNone/>
              <a:defRPr sz="2000" kern="1200">
                <a:solidFill>
                  <a:schemeClr val="tx1"/>
                </a:solidFill>
                <a:latin typeface="+mn-lt"/>
                <a:ea typeface="+mn-ea"/>
                <a:cs typeface="+mn-cs"/>
              </a:defRPr>
            </a:lvl5pPr>
            <a:lvl6pPr marL="2286000" indent="0" algn="ctr" rtl="0" eaLnBrk="1" latinLnBrk="0" hangingPunct="1">
              <a:lnSpc>
                <a:spcPct val="100000"/>
              </a:lnSpc>
              <a:spcBef>
                <a:spcPct val="20000"/>
              </a:spcBef>
              <a:buClr>
                <a:schemeClr val="accent5"/>
              </a:buClr>
              <a:buFont typeface="Wingdings 2" panose="05020102010507070707"/>
              <a:buNone/>
              <a:defRPr kumimoji="0" sz="2000" kern="1200">
                <a:solidFill>
                  <a:schemeClr val="tx1"/>
                </a:solidFill>
                <a:latin typeface="+mn-lt"/>
                <a:ea typeface="+mn-ea"/>
                <a:cs typeface="+mn-cs"/>
              </a:defRPr>
            </a:lvl6pPr>
            <a:lvl7pPr marL="2743200" indent="0" algn="ctr" rtl="0" eaLnBrk="1" latinLnBrk="0" hangingPunct="1">
              <a:lnSpc>
                <a:spcPct val="100000"/>
              </a:lnSpc>
              <a:spcBef>
                <a:spcPct val="20000"/>
              </a:spcBef>
              <a:buClr>
                <a:schemeClr val="accent6"/>
              </a:buClr>
              <a:buFont typeface="Wingdings 2" panose="05020102010507070707"/>
              <a:buNone/>
              <a:defRPr kumimoji="0" sz="2000" kern="1200">
                <a:solidFill>
                  <a:schemeClr val="tx1"/>
                </a:solidFill>
                <a:latin typeface="+mn-lt"/>
                <a:ea typeface="+mn-ea"/>
                <a:cs typeface="+mn-cs"/>
              </a:defRPr>
            </a:lvl7pPr>
            <a:lvl8pPr marL="3200400" indent="0" algn="ctr" rtl="0" eaLnBrk="1" latinLnBrk="0" hangingPunct="1">
              <a:lnSpc>
                <a:spcPct val="100000"/>
              </a:lnSpc>
              <a:spcBef>
                <a:spcPct val="20000"/>
              </a:spcBef>
              <a:buClr>
                <a:schemeClr val="accent6"/>
              </a:buClr>
              <a:buFont typeface="Wingdings 2" panose="05020102010507070707"/>
              <a:buNone/>
              <a:defRPr kumimoji="0" sz="2000" kern="1200">
                <a:solidFill>
                  <a:schemeClr val="tx1"/>
                </a:solidFill>
                <a:latin typeface="+mn-lt"/>
                <a:ea typeface="+mn-ea"/>
                <a:cs typeface="+mn-cs"/>
              </a:defRPr>
            </a:lvl8pPr>
            <a:lvl9pPr marL="3657600" indent="0" algn="ctr" rtl="0" eaLnBrk="1" latinLnBrk="0" hangingPunct="1">
              <a:lnSpc>
                <a:spcPct val="100000"/>
              </a:lnSpc>
              <a:spcBef>
                <a:spcPct val="20000"/>
              </a:spcBef>
              <a:buClr>
                <a:schemeClr val="accent6"/>
              </a:buClr>
              <a:buFont typeface="Wingdings 2" panose="05020102010507070707"/>
              <a:buNone/>
              <a:defRPr kumimoji="0" sz="2000" kern="1200">
                <a:solidFill>
                  <a:schemeClr val="tx1"/>
                </a:solidFill>
                <a:latin typeface="+mn-lt"/>
                <a:ea typeface="+mn-ea"/>
                <a:cs typeface="+mn-cs"/>
              </a:defRPr>
            </a:lvl9pPr>
          </a:lstStyle>
          <a:p>
            <a:pPr marL="484505" indent="-457200" eaLnBrk="1" fontAlgn="auto" hangingPunct="1">
              <a:spcAft>
                <a:spcPts val="0"/>
              </a:spcAft>
              <a:defRPr/>
            </a:pPr>
            <a:r>
              <a:rPr lang="en-US" sz="5000" b="1" dirty="0"/>
              <a:t>Presented   By :</a:t>
            </a:r>
          </a:p>
          <a:p>
            <a:pPr marL="484505" indent="-457200" eaLnBrk="1" fontAlgn="auto" hangingPunct="1">
              <a:spcAft>
                <a:spcPts val="0"/>
              </a:spcAft>
              <a:defRPr/>
            </a:pPr>
            <a:r>
              <a:rPr lang="en-US" sz="3800" dirty="0">
                <a:latin typeface="Times New Roman" panose="02020603050405020304" pitchFamily="18" charset="0"/>
                <a:cs typeface="Times New Roman" panose="02020603050405020304" pitchFamily="18" charset="0"/>
              </a:rPr>
              <a:t>S. Prabhas Akhil Reddy(A21126512112)</a:t>
            </a:r>
          </a:p>
          <a:p>
            <a:pPr marL="484505" indent="-457200" eaLnBrk="1" fontAlgn="auto" hangingPunct="1">
              <a:spcAft>
                <a:spcPts val="0"/>
              </a:spcAft>
              <a:defRPr/>
            </a:pPr>
            <a:r>
              <a:rPr lang="en-US" sz="3800" dirty="0">
                <a:latin typeface="Times New Roman" panose="02020603050405020304" pitchFamily="18" charset="0"/>
                <a:cs typeface="Times New Roman" panose="02020603050405020304" pitchFamily="18" charset="0"/>
              </a:rPr>
              <a:t>B. Suvarna(A21126512068)</a:t>
            </a:r>
          </a:p>
          <a:p>
            <a:pPr marL="484505" indent="-457200" eaLnBrk="1" fontAlgn="auto" hangingPunct="1">
              <a:spcAft>
                <a:spcPts val="0"/>
              </a:spcAft>
              <a:defRPr/>
            </a:pPr>
            <a:r>
              <a:rPr lang="en-US" sz="3800" dirty="0">
                <a:latin typeface="Times New Roman" panose="02020603050405020304" pitchFamily="18" charset="0"/>
                <a:cs typeface="Times New Roman" panose="02020603050405020304" pitchFamily="18" charset="0"/>
              </a:rPr>
              <a:t>G. Uday Rahul (A21126512080)</a:t>
            </a:r>
          </a:p>
          <a:p>
            <a:pPr marL="484505" indent="-457200" eaLnBrk="1" fontAlgn="auto" hangingPunct="1">
              <a:spcAft>
                <a:spcPts val="0"/>
              </a:spcAft>
              <a:defRPr/>
            </a:pPr>
            <a:r>
              <a:rPr lang="en-US" sz="3800" dirty="0">
                <a:latin typeface="Times New Roman" panose="02020603050405020304" pitchFamily="18" charset="0"/>
                <a:cs typeface="Times New Roman" panose="02020603050405020304" pitchFamily="18" charset="0"/>
              </a:rPr>
              <a:t>D.V. Sai Ramesh(A21126512076)</a:t>
            </a:r>
          </a:p>
          <a:p>
            <a:pPr marL="484505" indent="-457200" eaLnBrk="1" fontAlgn="auto" hangingPunct="1">
              <a:spcAft>
                <a:spcPts val="0"/>
              </a:spcAft>
              <a:defRPr/>
            </a:pPr>
            <a:r>
              <a:rPr lang="en-US" sz="4000" dirty="0"/>
              <a:t>     </a:t>
            </a:r>
          </a:p>
          <a:p>
            <a:pPr algn="ctr">
              <a:defRPr/>
            </a:pPr>
            <a:r>
              <a:rPr lang="en-US" sz="3800" dirty="0"/>
              <a:t>                                                       </a:t>
            </a:r>
            <a:r>
              <a:rPr lang="en-US" sz="3800" b="1" dirty="0">
                <a:latin typeface="Times New Roman" panose="02020603050405020304" pitchFamily="18" charset="0"/>
                <a:cs typeface="Times New Roman" panose="02020603050405020304" pitchFamily="18" charset="0"/>
              </a:rPr>
              <a:t>        			</a:t>
            </a:r>
            <a:endParaRPr lang="en-US" sz="4900" dirty="0"/>
          </a:p>
        </p:txBody>
      </p:sp>
      <p:pic>
        <p:nvPicPr>
          <p:cNvPr id="6"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7917" y="1374058"/>
            <a:ext cx="19812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5"/>
          <p:cNvSpPr txBox="1">
            <a:spLocks noChangeArrowheads="1"/>
          </p:cNvSpPr>
          <p:nvPr/>
        </p:nvSpPr>
        <p:spPr bwMode="auto">
          <a:xfrm flipH="1">
            <a:off x="2811462" y="3087329"/>
            <a:ext cx="70104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lgn="ctr" eaLnBrk="1" hangingPunct="1"/>
            <a:r>
              <a:rPr lang="en-US" altLang="en-US" sz="2400" b="1" dirty="0">
                <a:latin typeface="Times New Roman" panose="02020603050405020304" pitchFamily="18" charset="0"/>
                <a:cs typeface="Times New Roman" panose="02020603050405020304" pitchFamily="18" charset="0"/>
              </a:rPr>
              <a:t>Department of Electronics and  Communication Engineering</a:t>
            </a:r>
          </a:p>
        </p:txBody>
      </p:sp>
      <p:sp>
        <p:nvSpPr>
          <p:cNvPr id="2" name="TextBox 1"/>
          <p:cNvSpPr txBox="1"/>
          <p:nvPr/>
        </p:nvSpPr>
        <p:spPr>
          <a:xfrm>
            <a:off x="7622008" y="4352066"/>
            <a:ext cx="3893574" cy="1231106"/>
          </a:xfrm>
          <a:prstGeom prst="rect">
            <a:avLst/>
          </a:prstGeom>
          <a:noFill/>
        </p:spPr>
        <p:txBody>
          <a:bodyPr wrap="square" rtlCol="0">
            <a:spAutoFit/>
          </a:bodyPr>
          <a:lstStyle/>
          <a:p>
            <a:pPr algn="ctr">
              <a:defRPr/>
            </a:pPr>
            <a:r>
              <a:rPr lang="en-US" sz="2000" b="1" dirty="0"/>
              <a:t>Under the Guidance of</a:t>
            </a:r>
          </a:p>
          <a:p>
            <a:pPr algn="ctr">
              <a:defRPr/>
            </a:pPr>
            <a:r>
              <a:rPr lang="en-US" dirty="0">
                <a:latin typeface="Times New Roman" panose="02020603050405020304" pitchFamily="18" charset="0"/>
                <a:cs typeface="Times New Roman" panose="02020603050405020304" pitchFamily="18" charset="0"/>
              </a:rPr>
              <a:t>Prof. V. Rajya Lakshmi</a:t>
            </a:r>
          </a:p>
          <a:p>
            <a:pPr algn="ctr">
              <a:defRPr/>
            </a:pPr>
            <a:r>
              <a:rPr lang="en-US" dirty="0">
                <a:latin typeface="Times New Roman" panose="02020603050405020304" pitchFamily="18" charset="0"/>
                <a:cs typeface="Times New Roman" panose="02020603050405020304" pitchFamily="18" charset="0"/>
              </a:rPr>
              <a:t>Head Academics</a:t>
            </a:r>
          </a:p>
          <a:p>
            <a:pPr algn="ctr">
              <a:defRPr/>
            </a:pPr>
            <a:r>
              <a:rPr lang="en-US" dirty="0">
                <a:latin typeface="Times New Roman" panose="02020603050405020304" pitchFamily="18" charset="0"/>
                <a:cs typeface="Times New Roman" panose="02020603050405020304" pitchFamily="18" charset="0"/>
              </a:rPr>
              <a:t>ANITS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pPr algn="ctr"/>
            <a:r>
              <a:rPr lang="en-US" sz="3600" b="1" dirty="0">
                <a:latin typeface="Times New Roman" panose="02020603050405020304" pitchFamily="18" charset="0"/>
                <a:cs typeface="Times New Roman" panose="02020603050405020304" pitchFamily="18" charset="0"/>
              </a:rPr>
              <a:t>PROTOTYPE  CONSTRUCTION PROCESS</a:t>
            </a:r>
            <a:endParaRPr lang="en-IN" sz="36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759542" y="1502852"/>
            <a:ext cx="10515600" cy="1026988"/>
          </a:xfrm>
        </p:spPr>
        <p:txBody>
          <a:bodyPr/>
          <a:lstStyle/>
          <a:p>
            <a:pPr algn="just">
              <a:lnSpc>
                <a:spcPct val="150000"/>
              </a:lnSpc>
            </a:pPr>
            <a:r>
              <a:rPr lang="en-US" sz="1800" dirty="0">
                <a:latin typeface="Times New Roman" panose="02020603050405020304" pitchFamily="18" charset="0"/>
                <a:cs typeface="Times New Roman" panose="02020603050405020304" pitchFamily="18" charset="0"/>
              </a:rPr>
              <a:t>The major tasks for building the prototype of the </a:t>
            </a:r>
            <a:r>
              <a:rPr lang="en-US" sz="1800" dirty="0" err="1">
                <a:latin typeface="Times New Roman" panose="02020603050405020304" pitchFamily="18" charset="0"/>
                <a:cs typeface="Times New Roman" panose="02020603050405020304" pitchFamily="18" charset="0"/>
              </a:rPr>
              <a:t>Strandbeest</a:t>
            </a:r>
            <a:r>
              <a:rPr lang="en-US" sz="1800" dirty="0">
                <a:latin typeface="Times New Roman" panose="02020603050405020304" pitchFamily="18" charset="0"/>
                <a:cs typeface="Times New Roman" panose="02020603050405020304" pitchFamily="18" charset="0"/>
              </a:rPr>
              <a:t> robot such as material selecting, marking, cutting, drilling and organizing, were completed till now. </a:t>
            </a:r>
          </a:p>
          <a:p>
            <a:endParaRPr lang="en-US" dirty="0"/>
          </a:p>
          <a:p>
            <a:endParaRPr lang="en-US" dirty="0"/>
          </a:p>
          <a:p>
            <a:endParaRPr lang="en-IN" dirty="0"/>
          </a:p>
        </p:txBody>
      </p:sp>
      <p:pic>
        <p:nvPicPr>
          <p:cNvPr id="5" name="Picture 4"/>
          <p:cNvPicPr>
            <a:picLocks noChangeAspect="1"/>
          </p:cNvPicPr>
          <p:nvPr/>
        </p:nvPicPr>
        <p:blipFill>
          <a:blip r:embed="rId2"/>
          <a:stretch>
            <a:fillRect/>
          </a:stretch>
        </p:blipFill>
        <p:spPr>
          <a:xfrm>
            <a:off x="4474077" y="2640324"/>
            <a:ext cx="3246088" cy="3679196"/>
          </a:xfrm>
          <a:prstGeom prst="rect">
            <a:avLst/>
          </a:prstGeom>
        </p:spPr>
      </p:pic>
      <p:pic>
        <p:nvPicPr>
          <p:cNvPr id="7" name="Picture 6"/>
          <p:cNvPicPr>
            <a:picLocks noChangeAspect="1"/>
          </p:cNvPicPr>
          <p:nvPr/>
        </p:nvPicPr>
        <p:blipFill>
          <a:blip r:embed="rId3"/>
          <a:stretch>
            <a:fillRect/>
          </a:stretch>
        </p:blipFill>
        <p:spPr>
          <a:xfrm>
            <a:off x="759542" y="2640325"/>
            <a:ext cx="2390058" cy="3679196"/>
          </a:xfrm>
          <a:prstGeom prst="rect">
            <a:avLst/>
          </a:prstGeom>
        </p:spPr>
      </p:pic>
      <p:sp>
        <p:nvSpPr>
          <p:cNvPr id="8" name="Arrow: Right 7"/>
          <p:cNvSpPr/>
          <p:nvPr/>
        </p:nvSpPr>
        <p:spPr>
          <a:xfrm>
            <a:off x="3318727" y="4008957"/>
            <a:ext cx="885476" cy="464720"/>
          </a:xfrm>
          <a:prstGeom prst="right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9" name="Arrow: Right 8"/>
          <p:cNvSpPr/>
          <p:nvPr/>
        </p:nvSpPr>
        <p:spPr>
          <a:xfrm>
            <a:off x="7990039" y="4008957"/>
            <a:ext cx="858282" cy="464720"/>
          </a:xfrm>
          <a:prstGeom prst="right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11" name="Picture 10"/>
          <p:cNvPicPr>
            <a:picLocks noChangeAspect="1"/>
          </p:cNvPicPr>
          <p:nvPr/>
        </p:nvPicPr>
        <p:blipFill>
          <a:blip r:embed="rId4"/>
          <a:stretch>
            <a:fillRect/>
          </a:stretch>
        </p:blipFill>
        <p:spPr>
          <a:xfrm>
            <a:off x="9042402" y="2640325"/>
            <a:ext cx="2630919" cy="36791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6414"/>
            <a:ext cx="10515600" cy="1325563"/>
          </a:xfrm>
        </p:spPr>
        <p:txBody>
          <a:bodyPr>
            <a:normAutofit/>
          </a:bodyPr>
          <a:lstStyle/>
          <a:p>
            <a:pPr algn="ctr"/>
            <a:r>
              <a:rPr lang="en-US" sz="3600" b="1" dirty="0">
                <a:latin typeface="Times New Roman" panose="02020603050405020304" pitchFamily="18" charset="0"/>
                <a:cs typeface="Times New Roman" panose="02020603050405020304" pitchFamily="18" charset="0"/>
              </a:rPr>
              <a:t>PROTOTYPE OF STRANDBEEST ROBOT</a:t>
            </a:r>
            <a:endParaRPr lang="en-IN" sz="3600" b="1"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3840480" y="1662545"/>
            <a:ext cx="4655127" cy="4281055"/>
          </a:xfrm>
          <a:prstGeom prst="ellipse">
            <a:avLst/>
          </a:prstGeom>
          <a:ln>
            <a:noFill/>
          </a:ln>
          <a:effectLst>
            <a:softEdge rad="112500"/>
          </a:effectLst>
        </p:spPr>
      </p:pic>
      <p:cxnSp>
        <p:nvCxnSpPr>
          <p:cNvPr id="8" name="Straight Arrow Connector 7"/>
          <p:cNvCxnSpPr/>
          <p:nvPr/>
        </p:nvCxnSpPr>
        <p:spPr>
          <a:xfrm flipV="1">
            <a:off x="7589520" y="2477193"/>
            <a:ext cx="964276" cy="78139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2" name="Straight Arrow Connector 11"/>
          <p:cNvCxnSpPr/>
          <p:nvPr/>
        </p:nvCxnSpPr>
        <p:spPr>
          <a:xfrm flipH="1" flipV="1">
            <a:off x="3840480" y="2410691"/>
            <a:ext cx="1221970" cy="47382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5" name="Straight Arrow Connector 14"/>
          <p:cNvCxnSpPr/>
          <p:nvPr/>
        </p:nvCxnSpPr>
        <p:spPr>
          <a:xfrm>
            <a:off x="6791498" y="4793239"/>
            <a:ext cx="1014153" cy="770393"/>
          </a:xfrm>
          <a:prstGeom prst="straightConnector1">
            <a:avLst/>
          </a:prstGeom>
          <a:ln>
            <a:solidFill>
              <a:srgbClr val="0070C0"/>
            </a:solidFill>
            <a:tailEnd type="triangle"/>
          </a:ln>
        </p:spPr>
        <p:style>
          <a:lnRef idx="3">
            <a:schemeClr val="dk1"/>
          </a:lnRef>
          <a:fillRef idx="0">
            <a:schemeClr val="dk1"/>
          </a:fillRef>
          <a:effectRef idx="2">
            <a:schemeClr val="dk1"/>
          </a:effectRef>
          <a:fontRef idx="minor">
            <a:schemeClr val="tx1"/>
          </a:fontRef>
        </p:style>
      </p:cxnSp>
      <p:sp>
        <p:nvSpPr>
          <p:cNvPr id="20" name="TextBox 19"/>
          <p:cNvSpPr txBox="1"/>
          <p:nvPr/>
        </p:nvSpPr>
        <p:spPr>
          <a:xfrm>
            <a:off x="8553796" y="2194834"/>
            <a:ext cx="2327564" cy="461665"/>
          </a:xfrm>
          <a:prstGeom prst="rect">
            <a:avLst/>
          </a:prstGeom>
          <a:noFill/>
        </p:spPr>
        <p:txBody>
          <a:bodyPr wrap="square" rtlCol="0">
            <a:spAutoFit/>
          </a:bodyPr>
          <a:lstStyle/>
          <a:p>
            <a:r>
              <a:rPr lang="en-US" sz="2400" dirty="0">
                <a:solidFill>
                  <a:schemeClr val="accent4"/>
                </a:solidFill>
                <a:latin typeface="Times New Roman" panose="02020603050405020304" pitchFamily="18" charset="0"/>
                <a:cs typeface="Times New Roman" panose="02020603050405020304" pitchFamily="18" charset="0"/>
              </a:rPr>
              <a:t>Acrylic sheets</a:t>
            </a:r>
            <a:endParaRPr lang="en-IN" sz="2400" dirty="0">
              <a:solidFill>
                <a:schemeClr val="accent4"/>
              </a:solidFill>
              <a:latin typeface="Times New Roman" panose="02020603050405020304" pitchFamily="18" charset="0"/>
              <a:cs typeface="Times New Roman" panose="02020603050405020304" pitchFamily="18" charset="0"/>
            </a:endParaRPr>
          </a:p>
        </p:txBody>
      </p:sp>
      <p:sp>
        <p:nvSpPr>
          <p:cNvPr id="21" name="TextBox 20"/>
          <p:cNvSpPr txBox="1"/>
          <p:nvPr/>
        </p:nvSpPr>
        <p:spPr>
          <a:xfrm>
            <a:off x="1759528" y="2185938"/>
            <a:ext cx="2471651" cy="461665"/>
          </a:xfrm>
          <a:prstGeom prst="rect">
            <a:avLst/>
          </a:prstGeom>
          <a:noFill/>
        </p:spPr>
        <p:txBody>
          <a:bodyPr wrap="square" rtlCol="0">
            <a:spAutoFit/>
          </a:bodyPr>
          <a:lstStyle/>
          <a:p>
            <a:r>
              <a:rPr lang="en-US" sz="2400" dirty="0">
                <a:solidFill>
                  <a:schemeClr val="accent2"/>
                </a:solidFill>
                <a:latin typeface="Times New Roman" panose="02020603050405020304" pitchFamily="18" charset="0"/>
                <a:cs typeface="Times New Roman" panose="02020603050405020304" pitchFamily="18" charset="0"/>
              </a:rPr>
              <a:t>Fan connectors</a:t>
            </a:r>
            <a:endParaRPr lang="en-IN" sz="2400" dirty="0">
              <a:solidFill>
                <a:schemeClr val="accent2"/>
              </a:solidFill>
              <a:latin typeface="Times New Roman" panose="02020603050405020304" pitchFamily="18" charset="0"/>
              <a:cs typeface="Times New Roman" panose="02020603050405020304" pitchFamily="18" charset="0"/>
            </a:endParaRPr>
          </a:p>
        </p:txBody>
      </p:sp>
      <p:sp>
        <p:nvSpPr>
          <p:cNvPr id="22" name="TextBox 21"/>
          <p:cNvSpPr txBox="1"/>
          <p:nvPr/>
        </p:nvSpPr>
        <p:spPr>
          <a:xfrm>
            <a:off x="7589520" y="5549257"/>
            <a:ext cx="2987039" cy="461665"/>
          </a:xfrm>
          <a:prstGeom prst="rect">
            <a:avLst/>
          </a:prstGeom>
          <a:noFill/>
        </p:spPr>
        <p:txBody>
          <a:bodyPr wrap="square" rtlCol="0">
            <a:spAutoFit/>
          </a:bodyPr>
          <a:lstStyle/>
          <a:p>
            <a:r>
              <a:rPr lang="en-US" sz="2400" dirty="0">
                <a:solidFill>
                  <a:schemeClr val="accent1"/>
                </a:solidFill>
                <a:latin typeface="Times New Roman" panose="02020603050405020304" pitchFamily="18" charset="0"/>
                <a:cs typeface="Times New Roman" panose="02020603050405020304" pitchFamily="18" charset="0"/>
              </a:rPr>
              <a:t>Nuts and Bolts (3mm)</a:t>
            </a:r>
            <a:endParaRPr lang="en-IN" sz="2400" dirty="0">
              <a:solidFill>
                <a:schemeClr val="accent1"/>
              </a:solidFill>
              <a:latin typeface="Times New Roman" panose="02020603050405020304" pitchFamily="18" charset="0"/>
              <a:cs typeface="Times New Roman" panose="02020603050405020304" pitchFamily="18" charset="0"/>
            </a:endParaRPr>
          </a:p>
        </p:txBody>
      </p:sp>
      <p:cxnSp>
        <p:nvCxnSpPr>
          <p:cNvPr id="24" name="Straight Arrow Connector 23"/>
          <p:cNvCxnSpPr/>
          <p:nvPr/>
        </p:nvCxnSpPr>
        <p:spPr>
          <a:xfrm flipH="1">
            <a:off x="4006735" y="3965171"/>
            <a:ext cx="1529541" cy="1213264"/>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28" name="TextBox 27"/>
          <p:cNvSpPr txBox="1"/>
          <p:nvPr/>
        </p:nvSpPr>
        <p:spPr>
          <a:xfrm>
            <a:off x="1759528" y="5187142"/>
            <a:ext cx="3036915" cy="461665"/>
          </a:xfrm>
          <a:prstGeom prst="rect">
            <a:avLst/>
          </a:prstGeom>
          <a:noFill/>
        </p:spPr>
        <p:txBody>
          <a:bodyPr wrap="square" rtlCol="0">
            <a:spAutoFit/>
          </a:bodyPr>
          <a:lstStyle/>
          <a:p>
            <a:r>
              <a:rPr lang="en-US" sz="2400" dirty="0">
                <a:solidFill>
                  <a:schemeClr val="accent6"/>
                </a:solidFill>
                <a:latin typeface="Times New Roman" panose="02020603050405020304" pitchFamily="18" charset="0"/>
                <a:cs typeface="Times New Roman" panose="02020603050405020304" pitchFamily="18" charset="0"/>
              </a:rPr>
              <a:t>Welding Rods (3mm</a:t>
            </a:r>
            <a:r>
              <a:rPr lang="en-US" sz="2400" dirty="0">
                <a:solidFill>
                  <a:schemeClr val="accent6"/>
                </a:solidFill>
              </a:rPr>
              <a:t>)</a:t>
            </a:r>
            <a:endParaRPr lang="en-IN" sz="2400" dirty="0">
              <a:solidFill>
                <a:schemeClr val="accent6"/>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606155" y="2239818"/>
            <a:ext cx="2030623" cy="3389871"/>
          </a:xfrm>
        </p:spPr>
      </p:pic>
      <p:pic>
        <p:nvPicPr>
          <p:cNvPr id="7" name="Picture 6"/>
          <p:cNvPicPr>
            <a:picLocks noChangeAspect="1"/>
          </p:cNvPicPr>
          <p:nvPr/>
        </p:nvPicPr>
        <p:blipFill>
          <a:blip r:embed="rId3"/>
          <a:stretch>
            <a:fillRect/>
          </a:stretch>
        </p:blipFill>
        <p:spPr>
          <a:xfrm>
            <a:off x="8093638" y="2239818"/>
            <a:ext cx="3597188" cy="3311805"/>
          </a:xfrm>
          <a:prstGeom prst="rect">
            <a:avLst/>
          </a:prstGeom>
        </p:spPr>
      </p:pic>
      <p:sp>
        <p:nvSpPr>
          <p:cNvPr id="9" name="TextBox 8"/>
          <p:cNvSpPr txBox="1"/>
          <p:nvPr/>
        </p:nvSpPr>
        <p:spPr>
          <a:xfrm>
            <a:off x="1139952" y="371827"/>
            <a:ext cx="9912095" cy="646331"/>
          </a:xfrm>
          <a:prstGeom prst="rect">
            <a:avLst/>
          </a:prstGeom>
          <a:noFill/>
        </p:spPr>
        <p:txBody>
          <a:bodyPr wrap="square" rtlCol="0">
            <a:spAutoFit/>
          </a:bodyPr>
          <a:lstStyle/>
          <a:p>
            <a:pPr algn="ctr"/>
            <a:r>
              <a:rPr lang="en-IN" sz="3600" b="1" dirty="0">
                <a:latin typeface="Times New Roman" panose="02020603050405020304" pitchFamily="18" charset="0"/>
                <a:cs typeface="Times New Roman" panose="02020603050405020304" pitchFamily="18" charset="0"/>
              </a:rPr>
              <a:t>INTERFACING OF STRANDBEEST ROBOT</a:t>
            </a: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27816" y="2239819"/>
            <a:ext cx="4519827" cy="338987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10" name="Straight Connector 9"/>
          <p:cNvCxnSpPr/>
          <p:nvPr/>
        </p:nvCxnSpPr>
        <p:spPr>
          <a:xfrm flipV="1">
            <a:off x="6301946" y="1820561"/>
            <a:ext cx="756000" cy="1116000"/>
          </a:xfrm>
          <a:prstGeom prst="line">
            <a:avLst/>
          </a:prstGeom>
          <a:ln>
            <a:headEnd type="none" w="med" len="med"/>
            <a:tailEnd type="arrow" w="med" len="med"/>
          </a:ln>
        </p:spPr>
        <p:style>
          <a:lnRef idx="2">
            <a:schemeClr val="accent4"/>
          </a:lnRef>
          <a:fillRef idx="0">
            <a:schemeClr val="accent4"/>
          </a:fillRef>
          <a:effectRef idx="1">
            <a:schemeClr val="accent4"/>
          </a:effectRef>
          <a:fontRef idx="minor">
            <a:schemeClr val="tx1"/>
          </a:fontRef>
        </p:style>
      </p:cxnSp>
      <p:cxnSp>
        <p:nvCxnSpPr>
          <p:cNvPr id="12" name="Straight Connector 11"/>
          <p:cNvCxnSpPr/>
          <p:nvPr/>
        </p:nvCxnSpPr>
        <p:spPr>
          <a:xfrm flipH="1">
            <a:off x="3385751" y="3934755"/>
            <a:ext cx="2016000" cy="1944000"/>
          </a:xfrm>
          <a:prstGeom prst="line">
            <a:avLst/>
          </a:prstGeom>
          <a:ln>
            <a:headEnd type="none" w="med" len="med"/>
            <a:tailEnd type="arrow" w="med" len="med"/>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flipH="1" flipV="1">
            <a:off x="3835077" y="2021428"/>
            <a:ext cx="1260000" cy="1548000"/>
          </a:xfrm>
          <a:prstGeom prst="line">
            <a:avLst/>
          </a:prstGeom>
          <a:ln>
            <a:solidFill>
              <a:srgbClr val="C00000"/>
            </a:solidFill>
            <a:headEnd type="none" w="med" len="med"/>
            <a:tailEnd type="arrow" w="med" len="med"/>
          </a:ln>
        </p:spPr>
        <p:style>
          <a:lnRef idx="2">
            <a:schemeClr val="accent5"/>
          </a:lnRef>
          <a:fillRef idx="0">
            <a:schemeClr val="accent5"/>
          </a:fillRef>
          <a:effectRef idx="1">
            <a:schemeClr val="accent5"/>
          </a:effectRef>
          <a:fontRef idx="minor">
            <a:schemeClr val="tx1"/>
          </a:fontRef>
        </p:style>
      </p:cxnSp>
      <p:cxnSp>
        <p:nvCxnSpPr>
          <p:cNvPr id="16" name="Straight Connector 15"/>
          <p:cNvCxnSpPr>
            <a:cxnSpLocks/>
          </p:cNvCxnSpPr>
          <p:nvPr/>
        </p:nvCxnSpPr>
        <p:spPr>
          <a:xfrm>
            <a:off x="6911303" y="3714128"/>
            <a:ext cx="505497" cy="2125714"/>
          </a:xfrm>
          <a:prstGeom prst="line">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18" name="TextBox 17"/>
          <p:cNvSpPr txBox="1"/>
          <p:nvPr/>
        </p:nvSpPr>
        <p:spPr>
          <a:xfrm>
            <a:off x="6625515" y="1306377"/>
            <a:ext cx="3183898"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Dual Shaft DC Motor</a:t>
            </a:r>
          </a:p>
        </p:txBody>
      </p:sp>
      <p:sp>
        <p:nvSpPr>
          <p:cNvPr id="19" name="TextBox 18"/>
          <p:cNvSpPr txBox="1"/>
          <p:nvPr/>
        </p:nvSpPr>
        <p:spPr>
          <a:xfrm>
            <a:off x="2835897" y="1481062"/>
            <a:ext cx="3476550"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L298N Motor Driver</a:t>
            </a:r>
          </a:p>
        </p:txBody>
      </p:sp>
      <p:sp>
        <p:nvSpPr>
          <p:cNvPr id="20" name="TextBox 19"/>
          <p:cNvSpPr txBox="1"/>
          <p:nvPr/>
        </p:nvSpPr>
        <p:spPr>
          <a:xfrm>
            <a:off x="2076118" y="5839843"/>
            <a:ext cx="468028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Arduino UNO R3 ATmega328P </a:t>
            </a:r>
          </a:p>
        </p:txBody>
      </p:sp>
      <p:sp>
        <p:nvSpPr>
          <p:cNvPr id="6" name="TextBox 5">
            <a:extLst>
              <a:ext uri="{FF2B5EF4-FFF2-40B4-BE49-F238E27FC236}">
                <a16:creationId xmlns:a16="http://schemas.microsoft.com/office/drawing/2014/main" id="{41B9C274-1CDC-992C-C290-4281DF6FD990}"/>
              </a:ext>
            </a:extLst>
          </p:cNvPr>
          <p:cNvSpPr txBox="1"/>
          <p:nvPr/>
        </p:nvSpPr>
        <p:spPr>
          <a:xfrm>
            <a:off x="6790251" y="5839842"/>
            <a:ext cx="2319734"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IR Sensor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560657" y="1971562"/>
            <a:ext cx="3510850" cy="3743787"/>
          </a:xfrm>
        </p:spPr>
      </p:pic>
      <p:pic>
        <p:nvPicPr>
          <p:cNvPr id="7" name="Picture 6"/>
          <p:cNvPicPr>
            <a:picLocks noChangeAspect="1"/>
          </p:cNvPicPr>
          <p:nvPr/>
        </p:nvPicPr>
        <p:blipFill>
          <a:blip r:embed="rId3"/>
          <a:stretch>
            <a:fillRect/>
          </a:stretch>
        </p:blipFill>
        <p:spPr>
          <a:xfrm>
            <a:off x="8347502" y="1971561"/>
            <a:ext cx="3283841" cy="3743787"/>
          </a:xfrm>
          <a:prstGeom prst="rect">
            <a:avLst/>
          </a:prstGeom>
        </p:spPr>
      </p:pic>
      <p:pic>
        <p:nvPicPr>
          <p:cNvPr id="9" name="Picture 8"/>
          <p:cNvPicPr>
            <a:picLocks noChangeAspect="1"/>
          </p:cNvPicPr>
          <p:nvPr/>
        </p:nvPicPr>
        <p:blipFill>
          <a:blip r:embed="rId4"/>
          <a:stretch>
            <a:fillRect/>
          </a:stretch>
        </p:blipFill>
        <p:spPr>
          <a:xfrm>
            <a:off x="4398804" y="1971562"/>
            <a:ext cx="3634627" cy="3743787"/>
          </a:xfrm>
          <a:prstGeom prst="rect">
            <a:avLst/>
          </a:prstGeom>
        </p:spPr>
      </p:pic>
      <p:sp>
        <p:nvSpPr>
          <p:cNvPr id="3" name="TextBox 2"/>
          <p:cNvSpPr txBox="1"/>
          <p:nvPr/>
        </p:nvSpPr>
        <p:spPr>
          <a:xfrm>
            <a:off x="5069291" y="5935088"/>
            <a:ext cx="2364259" cy="738664"/>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Front View</a:t>
            </a:r>
            <a:endParaRPr lang="en-IN" sz="2400" b="1" dirty="0">
              <a:latin typeface="Times New Roman" panose="02020603050405020304" pitchFamily="18" charset="0"/>
              <a:cs typeface="Times New Roman" panose="02020603050405020304" pitchFamily="18" charset="0"/>
            </a:endParaRPr>
          </a:p>
          <a:p>
            <a:endParaRPr lang="en-IN" dirty="0"/>
          </a:p>
        </p:txBody>
      </p:sp>
      <p:sp>
        <p:nvSpPr>
          <p:cNvPr id="4" name="TextBox 3"/>
          <p:cNvSpPr txBox="1"/>
          <p:nvPr/>
        </p:nvSpPr>
        <p:spPr>
          <a:xfrm>
            <a:off x="9001652" y="5935088"/>
            <a:ext cx="1975542" cy="738664"/>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Top View</a:t>
            </a:r>
            <a:endParaRPr lang="en-IN" sz="2400" b="1" dirty="0">
              <a:latin typeface="Times New Roman" panose="02020603050405020304" pitchFamily="18" charset="0"/>
              <a:cs typeface="Times New Roman" panose="02020603050405020304" pitchFamily="18" charset="0"/>
            </a:endParaRPr>
          </a:p>
          <a:p>
            <a:endParaRPr lang="en-IN" dirty="0"/>
          </a:p>
        </p:txBody>
      </p:sp>
      <p:sp>
        <p:nvSpPr>
          <p:cNvPr id="6" name="TextBox 5">
            <a:extLst>
              <a:ext uri="{FF2B5EF4-FFF2-40B4-BE49-F238E27FC236}">
                <a16:creationId xmlns:a16="http://schemas.microsoft.com/office/drawing/2014/main" id="{20660FCB-8484-E2D0-4B33-7582664C7706}"/>
              </a:ext>
            </a:extLst>
          </p:cNvPr>
          <p:cNvSpPr txBox="1"/>
          <p:nvPr/>
        </p:nvSpPr>
        <p:spPr>
          <a:xfrm>
            <a:off x="835269" y="637241"/>
            <a:ext cx="10832302" cy="646331"/>
          </a:xfrm>
          <a:prstGeom prst="rect">
            <a:avLst/>
          </a:prstGeom>
          <a:noFill/>
        </p:spPr>
        <p:txBody>
          <a:bodyPr wrap="square" rtlCol="0">
            <a:spAutoFit/>
          </a:bodyPr>
          <a:lstStyle/>
          <a:p>
            <a:pPr algn="ctr"/>
            <a:r>
              <a:rPr lang="en-IN" sz="3600" b="1" dirty="0">
                <a:latin typeface="Times New Roman" panose="02020603050405020304" pitchFamily="18" charset="0"/>
                <a:cs typeface="Times New Roman" panose="02020603050405020304" pitchFamily="18" charset="0"/>
              </a:rPr>
              <a:t>VISUAL REPRESENTATION OF THE ROBOT</a:t>
            </a:r>
          </a:p>
        </p:txBody>
      </p:sp>
      <p:sp>
        <p:nvSpPr>
          <p:cNvPr id="8" name="TextBox 7">
            <a:extLst>
              <a:ext uri="{FF2B5EF4-FFF2-40B4-BE49-F238E27FC236}">
                <a16:creationId xmlns:a16="http://schemas.microsoft.com/office/drawing/2014/main" id="{669912D6-EC6C-83AD-4F0B-C5560C9EF7EE}"/>
              </a:ext>
            </a:extLst>
          </p:cNvPr>
          <p:cNvSpPr txBox="1"/>
          <p:nvPr/>
        </p:nvSpPr>
        <p:spPr>
          <a:xfrm>
            <a:off x="1473200" y="5937927"/>
            <a:ext cx="2143760"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Side View</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4644" y="211901"/>
            <a:ext cx="12288417"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ARDUINO CODE FOR MOVEMENT OF PROTOTYPE</a:t>
            </a:r>
            <a:endParaRPr lang="en-IN" sz="36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649429" y="949637"/>
            <a:ext cx="11542571" cy="6155531"/>
          </a:xfrm>
          <a:prstGeom prst="rect">
            <a:avLst/>
          </a:prstGeom>
          <a:noFill/>
        </p:spPr>
        <p:txBody>
          <a:bodyPr wrap="square" rtlCol="0">
            <a:spAutoFit/>
          </a:bodyPr>
          <a:lstStyle/>
          <a:p>
            <a:r>
              <a:rPr lang="it-IT" dirty="0">
                <a:latin typeface="Times New Roman" panose="02020603050405020304" pitchFamily="18" charset="0"/>
                <a:cs typeface="Times New Roman" panose="02020603050405020304" pitchFamily="18" charset="0"/>
              </a:rPr>
              <a:t>#include&lt;SoftwareSerial.h&gt;</a:t>
            </a:r>
          </a:p>
          <a:p>
            <a:r>
              <a:rPr lang="it-IT" dirty="0">
                <a:latin typeface="Times New Roman" panose="02020603050405020304" pitchFamily="18" charset="0"/>
                <a:cs typeface="Times New Roman" panose="02020603050405020304" pitchFamily="18" charset="0"/>
              </a:rPr>
              <a:t>#define IN1 13</a:t>
            </a:r>
          </a:p>
          <a:p>
            <a:r>
              <a:rPr lang="it-IT" dirty="0">
                <a:latin typeface="Times New Roman" panose="02020603050405020304" pitchFamily="18" charset="0"/>
                <a:cs typeface="Times New Roman" panose="02020603050405020304" pitchFamily="18" charset="0"/>
              </a:rPr>
              <a:t>#define IN2 12</a:t>
            </a:r>
          </a:p>
          <a:p>
            <a:r>
              <a:rPr lang="it-IT" dirty="0">
                <a:latin typeface="Times New Roman" panose="02020603050405020304" pitchFamily="18" charset="0"/>
                <a:cs typeface="Times New Roman" panose="02020603050405020304" pitchFamily="18" charset="0"/>
              </a:rPr>
              <a:t>#define IN3 8</a:t>
            </a:r>
          </a:p>
          <a:p>
            <a:r>
              <a:rPr lang="it-IT" dirty="0">
                <a:latin typeface="Times New Roman" panose="02020603050405020304" pitchFamily="18" charset="0"/>
                <a:cs typeface="Times New Roman" panose="02020603050405020304" pitchFamily="18" charset="0"/>
              </a:rPr>
              <a:t>#define IN4 7</a:t>
            </a:r>
          </a:p>
          <a:p>
            <a:r>
              <a:rPr lang="en-US" dirty="0" err="1">
                <a:latin typeface="Times New Roman" panose="02020603050405020304" pitchFamily="18" charset="0"/>
                <a:cs typeface="Times New Roman" panose="02020603050405020304" pitchFamily="18" charset="0"/>
              </a:rPr>
              <a:t>SoftwareSerial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bt</a:t>
            </a:r>
            <a:r>
              <a:rPr lang="en-US" dirty="0">
                <a:latin typeface="Times New Roman" panose="02020603050405020304" pitchFamily="18" charset="0"/>
                <a:cs typeface="Times New Roman" panose="02020603050405020304" pitchFamily="18" charset="0"/>
              </a:rPr>
              <a:t>(0, 1); // RX, TX</a:t>
            </a:r>
          </a:p>
          <a:p>
            <a:r>
              <a:rPr lang="en-US" dirty="0">
                <a:latin typeface="Times New Roman" panose="02020603050405020304" pitchFamily="18" charset="0"/>
                <a:cs typeface="Times New Roman" panose="02020603050405020304" pitchFamily="18" charset="0"/>
              </a:rPr>
              <a:t>char data;</a:t>
            </a:r>
          </a:p>
          <a:p>
            <a:r>
              <a:rPr lang="en-US" dirty="0">
                <a:latin typeface="Times New Roman" panose="02020603050405020304" pitchFamily="18" charset="0"/>
                <a:cs typeface="Times New Roman" panose="02020603050405020304" pitchFamily="18" charset="0"/>
              </a:rPr>
              <a:t>void setup() {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Serial.begin</a:t>
            </a:r>
            <a:r>
              <a:rPr lang="en-US" dirty="0">
                <a:latin typeface="Times New Roman" panose="02020603050405020304" pitchFamily="18" charset="0"/>
                <a:cs typeface="Times New Roman" panose="02020603050405020304" pitchFamily="18" charset="0"/>
              </a:rPr>
              <a:t>(9600);</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pinMode</a:t>
            </a:r>
            <a:r>
              <a:rPr lang="en-US" dirty="0">
                <a:latin typeface="Times New Roman" panose="02020603050405020304" pitchFamily="18" charset="0"/>
                <a:cs typeface="Times New Roman" panose="02020603050405020304" pitchFamily="18" charset="0"/>
              </a:rPr>
              <a:t>(IN1, OUTPUT);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pinMode</a:t>
            </a:r>
            <a:r>
              <a:rPr lang="en-US" dirty="0">
                <a:latin typeface="Times New Roman" panose="02020603050405020304" pitchFamily="18" charset="0"/>
                <a:cs typeface="Times New Roman" panose="02020603050405020304" pitchFamily="18" charset="0"/>
              </a:rPr>
              <a:t>(IN2, OUTPUT);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pinMode</a:t>
            </a:r>
            <a:r>
              <a:rPr lang="en-US" dirty="0">
                <a:latin typeface="Times New Roman" panose="02020603050405020304" pitchFamily="18" charset="0"/>
                <a:cs typeface="Times New Roman" panose="02020603050405020304" pitchFamily="18" charset="0"/>
              </a:rPr>
              <a:t>(IN3, OUTPUT);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pinMode</a:t>
            </a:r>
            <a:r>
              <a:rPr lang="en-US" dirty="0">
                <a:latin typeface="Times New Roman" panose="02020603050405020304" pitchFamily="18" charset="0"/>
                <a:cs typeface="Times New Roman" panose="02020603050405020304" pitchFamily="18" charset="0"/>
              </a:rPr>
              <a:t>(IN4, OUTPUT);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(IN1, LOW);</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(IN2, LOW);</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(IN3, LOW);</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(IN4, LOW);</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bt.begin</a:t>
            </a:r>
            <a:r>
              <a:rPr lang="en-US" dirty="0">
                <a:latin typeface="Times New Roman" panose="02020603050405020304" pitchFamily="18" charset="0"/>
                <a:cs typeface="Times New Roman" panose="02020603050405020304" pitchFamily="18" charset="0"/>
              </a:rPr>
              <a:t>(9600);</a:t>
            </a:r>
          </a:p>
          <a:p>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void loop()</a:t>
            </a:r>
          </a:p>
          <a:p>
            <a:r>
              <a:rPr lang="en-US" dirty="0">
                <a:latin typeface="Times New Roman" panose="02020603050405020304" pitchFamily="18" charset="0"/>
                <a:cs typeface="Times New Roman" panose="02020603050405020304" pitchFamily="18" charset="0"/>
              </a:rPr>
              <a:t>{</a:t>
            </a:r>
          </a:p>
          <a:p>
            <a:endParaRPr lang="en-US" sz="1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B77CC3-6E3D-65FB-9831-9B73DCFAD139}"/>
              </a:ext>
            </a:extLst>
          </p:cNvPr>
          <p:cNvSpPr txBox="1"/>
          <p:nvPr/>
        </p:nvSpPr>
        <p:spPr>
          <a:xfrm>
            <a:off x="422988" y="307910"/>
            <a:ext cx="11346024" cy="6463308"/>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while (</a:t>
            </a:r>
            <a:r>
              <a:rPr lang="en-US" dirty="0" err="1">
                <a:latin typeface="Times New Roman" panose="02020603050405020304" pitchFamily="18" charset="0"/>
                <a:cs typeface="Times New Roman" panose="02020603050405020304" pitchFamily="18" charset="0"/>
              </a:rPr>
              <a:t>bt.available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 data = </a:t>
            </a:r>
            <a:r>
              <a:rPr lang="en-US" dirty="0" err="1">
                <a:latin typeface="Times New Roman" panose="02020603050405020304" pitchFamily="18" charset="0"/>
                <a:cs typeface="Times New Roman" panose="02020603050405020304" pitchFamily="18" charset="0"/>
              </a:rPr>
              <a:t>bt.read</a:t>
            </a:r>
            <a:r>
              <a:rPr lang="en-US" dirty="0">
                <a:latin typeface="Times New Roman" panose="02020603050405020304" pitchFamily="18" charset="0"/>
                <a:cs typeface="Times New Roman" panose="02020603050405020304" pitchFamily="18" charset="0"/>
              </a:rPr>
              <a:t>();</a:t>
            </a:r>
          </a:p>
          <a:p>
            <a:r>
              <a:rPr lang="en-US" sz="1800" dirty="0" err="1">
                <a:latin typeface="Times New Roman" panose="02020603050405020304" pitchFamily="18" charset="0"/>
                <a:cs typeface="Times New Roman" panose="02020603050405020304" pitchFamily="18" charset="0"/>
              </a:rPr>
              <a:t>Serial.println</a:t>
            </a:r>
            <a:r>
              <a:rPr lang="en-US" sz="1800" dirty="0">
                <a:latin typeface="Times New Roman" panose="02020603050405020304" pitchFamily="18" charset="0"/>
                <a:cs typeface="Times New Roman" panose="02020603050405020304" pitchFamily="18" charset="0"/>
              </a:rPr>
              <a:t>(data);}</a:t>
            </a:r>
          </a:p>
          <a:p>
            <a:r>
              <a:rPr lang="en-US" sz="1800" dirty="0">
                <a:latin typeface="Times New Roman" panose="02020603050405020304" pitchFamily="18" charset="0"/>
                <a:cs typeface="Times New Roman" panose="02020603050405020304" pitchFamily="18" charset="0"/>
              </a:rPr>
              <a:t>      switch (data)</a:t>
            </a:r>
          </a:p>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          case 'F':                               </a:t>
            </a: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Serial.println</a:t>
            </a:r>
            <a:r>
              <a:rPr lang="en-US" sz="1800" dirty="0">
                <a:latin typeface="Times New Roman" panose="02020603050405020304" pitchFamily="18" charset="0"/>
                <a:cs typeface="Times New Roman" panose="02020603050405020304" pitchFamily="18" charset="0"/>
              </a:rPr>
              <a:t>("Forward");</a:t>
            </a:r>
          </a:p>
          <a:p>
            <a:r>
              <a:rPr lang="en-US" sz="1800" dirty="0">
                <a:latin typeface="Times New Roman" panose="02020603050405020304" pitchFamily="18" charset="0"/>
                <a:cs typeface="Times New Roman" panose="02020603050405020304" pitchFamily="18" charset="0"/>
              </a:rPr>
              <a:t>            forward();</a:t>
            </a:r>
          </a:p>
          <a:p>
            <a:r>
              <a:rPr lang="en-US" sz="1800" dirty="0">
                <a:latin typeface="Times New Roman" panose="02020603050405020304" pitchFamily="18" charset="0"/>
                <a:cs typeface="Times New Roman" panose="02020603050405020304" pitchFamily="18" charset="0"/>
              </a:rPr>
              <a:t>            break;</a:t>
            </a:r>
          </a:p>
          <a:p>
            <a:r>
              <a:rPr lang="en-US" sz="1800" dirty="0">
                <a:latin typeface="Times New Roman" panose="02020603050405020304" pitchFamily="18" charset="0"/>
                <a:cs typeface="Times New Roman" panose="02020603050405020304" pitchFamily="18" charset="0"/>
              </a:rPr>
              <a:t>          case 'B':                </a:t>
            </a: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Serial.println</a:t>
            </a:r>
            <a:r>
              <a:rPr lang="en-US" sz="1800" dirty="0">
                <a:latin typeface="Times New Roman" panose="02020603050405020304" pitchFamily="18" charset="0"/>
                <a:cs typeface="Times New Roman" panose="02020603050405020304" pitchFamily="18" charset="0"/>
              </a:rPr>
              <a:t>("Reverse");</a:t>
            </a:r>
          </a:p>
          <a:p>
            <a:r>
              <a:rPr lang="en-US" sz="1800" dirty="0">
                <a:latin typeface="Times New Roman" panose="02020603050405020304" pitchFamily="18" charset="0"/>
                <a:cs typeface="Times New Roman" panose="02020603050405020304" pitchFamily="18" charset="0"/>
              </a:rPr>
              <a:t>            reverse();</a:t>
            </a:r>
          </a:p>
          <a:p>
            <a:r>
              <a:rPr lang="en-US" sz="1800" dirty="0">
                <a:latin typeface="Times New Roman" panose="02020603050405020304" pitchFamily="18" charset="0"/>
                <a:cs typeface="Times New Roman" panose="02020603050405020304" pitchFamily="18" charset="0"/>
              </a:rPr>
              <a:t>            break;</a:t>
            </a:r>
          </a:p>
          <a:p>
            <a:r>
              <a:rPr lang="en-US" sz="1800" dirty="0">
                <a:latin typeface="Times New Roman" panose="02020603050405020304" pitchFamily="18" charset="0"/>
                <a:cs typeface="Times New Roman" panose="02020603050405020304" pitchFamily="18" charset="0"/>
              </a:rPr>
              <a:t> case 'L':        </a:t>
            </a: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Serial.println</a:t>
            </a:r>
            <a:r>
              <a:rPr lang="en-US" sz="1800" dirty="0">
                <a:latin typeface="Times New Roman" panose="02020603050405020304" pitchFamily="18" charset="0"/>
                <a:cs typeface="Times New Roman" panose="02020603050405020304" pitchFamily="18" charset="0"/>
              </a:rPr>
              <a:t>("Left");</a:t>
            </a:r>
          </a:p>
          <a:p>
            <a:r>
              <a:rPr lang="en-US" sz="1800" dirty="0">
                <a:latin typeface="Times New Roman" panose="02020603050405020304" pitchFamily="18" charset="0"/>
                <a:cs typeface="Times New Roman" panose="02020603050405020304" pitchFamily="18" charset="0"/>
              </a:rPr>
              <a:t>            left();</a:t>
            </a:r>
          </a:p>
          <a:p>
            <a:r>
              <a:rPr lang="en-US" sz="1800" dirty="0">
                <a:latin typeface="Times New Roman" panose="02020603050405020304" pitchFamily="18" charset="0"/>
                <a:cs typeface="Times New Roman" panose="02020603050405020304" pitchFamily="18" charset="0"/>
              </a:rPr>
              <a:t>            break;         </a:t>
            </a:r>
          </a:p>
          <a:p>
            <a:r>
              <a:rPr lang="en-US" sz="1800" dirty="0">
                <a:latin typeface="Times New Roman" panose="02020603050405020304" pitchFamily="18" charset="0"/>
                <a:cs typeface="Times New Roman" panose="02020603050405020304" pitchFamily="18" charset="0"/>
              </a:rPr>
              <a:t>          case 'R':                    </a:t>
            </a: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Serial.println</a:t>
            </a:r>
            <a:r>
              <a:rPr lang="en-US" sz="1800" dirty="0">
                <a:latin typeface="Times New Roman" panose="02020603050405020304" pitchFamily="18" charset="0"/>
                <a:cs typeface="Times New Roman" panose="02020603050405020304" pitchFamily="18" charset="0"/>
              </a:rPr>
              <a:t>("Right");</a:t>
            </a:r>
          </a:p>
          <a:p>
            <a:r>
              <a:rPr lang="en-US" sz="1800" dirty="0">
                <a:latin typeface="Times New Roman" panose="02020603050405020304" pitchFamily="18" charset="0"/>
                <a:cs typeface="Times New Roman" panose="02020603050405020304" pitchFamily="18" charset="0"/>
              </a:rPr>
              <a:t>            right();</a:t>
            </a:r>
          </a:p>
          <a:p>
            <a:r>
              <a:rPr lang="en-US" sz="1800" dirty="0">
                <a:latin typeface="Times New Roman" panose="02020603050405020304" pitchFamily="18" charset="0"/>
                <a:cs typeface="Times New Roman" panose="02020603050405020304" pitchFamily="18" charset="0"/>
              </a:rPr>
              <a:t>            break;</a:t>
            </a:r>
          </a:p>
          <a:p>
            <a:r>
              <a:rPr lang="en-US" sz="1800"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31378B7-64D5-0E5A-4A2F-CCF55A5E9419}"/>
              </a:ext>
            </a:extLst>
          </p:cNvPr>
          <p:cNvSpPr txBox="1"/>
          <p:nvPr/>
        </p:nvSpPr>
        <p:spPr>
          <a:xfrm>
            <a:off x="538065" y="307910"/>
            <a:ext cx="11653935" cy="6740307"/>
          </a:xfrm>
          <a:prstGeom prst="rect">
            <a:avLst/>
          </a:prstGeom>
          <a:noFill/>
        </p:spPr>
        <p:txBody>
          <a:bodyPr wrap="square" rtlCol="0">
            <a:spAutoFit/>
          </a:bodyPr>
          <a:lstStyle/>
          <a:p>
            <a:r>
              <a:rPr lang="en-IN" sz="1800" dirty="0"/>
              <a:t>}                                                             </a:t>
            </a:r>
          </a:p>
          <a:p>
            <a:r>
              <a:rPr lang="en-IN" sz="1800" dirty="0"/>
              <a:t>       if (</a:t>
            </a:r>
            <a:r>
              <a:rPr lang="en-IN" sz="1800" dirty="0" err="1"/>
              <a:t>bt.available</a:t>
            </a:r>
            <a:r>
              <a:rPr lang="en-IN" sz="1800" dirty="0"/>
              <a:t>() &lt; 0)                             </a:t>
            </a:r>
          </a:p>
          <a:p>
            <a:r>
              <a:rPr lang="en-IN" sz="1800" dirty="0"/>
              <a:t>        {</a:t>
            </a:r>
          </a:p>
          <a:p>
            <a:r>
              <a:rPr lang="en-IN" sz="1800" dirty="0"/>
              <a:t>         //</a:t>
            </a:r>
            <a:r>
              <a:rPr lang="en-IN" sz="1800" dirty="0" err="1"/>
              <a:t>Serial.println</a:t>
            </a:r>
            <a:r>
              <a:rPr lang="en-IN" sz="1800" dirty="0"/>
              <a:t>("No Bluetooth Data ");         </a:t>
            </a:r>
          </a:p>
          <a:p>
            <a:r>
              <a:rPr lang="en-IN" sz="1800" dirty="0"/>
              <a:t>        }</a:t>
            </a:r>
          </a:p>
          <a:p>
            <a:r>
              <a:rPr lang="en-IN" sz="1800" dirty="0"/>
              <a:t>  delay(100); </a:t>
            </a:r>
          </a:p>
          <a:p>
            <a:r>
              <a:rPr lang="en-IN" sz="1800" dirty="0"/>
              <a:t>}</a:t>
            </a:r>
          </a:p>
          <a:p>
            <a:r>
              <a:rPr lang="en-US" sz="1800" dirty="0"/>
              <a:t>void forward() {</a:t>
            </a:r>
          </a:p>
          <a:p>
            <a:r>
              <a:rPr lang="en-US" sz="1800" dirty="0"/>
              <a:t>  </a:t>
            </a:r>
            <a:r>
              <a:rPr lang="en-US" sz="1800" dirty="0" err="1"/>
              <a:t>digitalWrite</a:t>
            </a:r>
            <a:r>
              <a:rPr lang="en-US" sz="1800" dirty="0"/>
              <a:t>(IN1, HIGH);</a:t>
            </a:r>
          </a:p>
          <a:p>
            <a:r>
              <a:rPr lang="en-US" sz="1800" dirty="0"/>
              <a:t>  </a:t>
            </a:r>
            <a:r>
              <a:rPr lang="en-US" sz="1800" dirty="0" err="1"/>
              <a:t>digitalWrite</a:t>
            </a:r>
            <a:r>
              <a:rPr lang="en-US" sz="1800" dirty="0"/>
              <a:t>(IN2, LOW);</a:t>
            </a:r>
          </a:p>
          <a:p>
            <a:r>
              <a:rPr lang="en-US" sz="1800" dirty="0"/>
              <a:t>  </a:t>
            </a:r>
            <a:r>
              <a:rPr lang="en-US" sz="1800" dirty="0" err="1"/>
              <a:t>digitalWrite</a:t>
            </a:r>
            <a:r>
              <a:rPr lang="en-US" sz="1800" dirty="0"/>
              <a:t>(IN3, LOW);</a:t>
            </a:r>
          </a:p>
          <a:p>
            <a:r>
              <a:rPr lang="en-US" sz="1800" dirty="0"/>
              <a:t>  </a:t>
            </a:r>
            <a:r>
              <a:rPr lang="en-US" sz="1800" dirty="0" err="1"/>
              <a:t>digitalWrite</a:t>
            </a:r>
            <a:r>
              <a:rPr lang="en-US" sz="1800" dirty="0"/>
              <a:t>(IN4, HIGH);</a:t>
            </a:r>
          </a:p>
          <a:p>
            <a:r>
              <a:rPr lang="en-US" sz="1800" dirty="0"/>
              <a:t>  delay(20);</a:t>
            </a:r>
          </a:p>
          <a:p>
            <a:r>
              <a:rPr lang="en-US" sz="1800" dirty="0"/>
              <a:t>}</a:t>
            </a:r>
          </a:p>
          <a:p>
            <a:r>
              <a:rPr lang="en-US" sz="1800" dirty="0"/>
              <a:t>void reverse() {</a:t>
            </a:r>
          </a:p>
          <a:p>
            <a:r>
              <a:rPr lang="en-US" sz="1800" dirty="0"/>
              <a:t>  </a:t>
            </a:r>
            <a:r>
              <a:rPr lang="en-US" sz="1800" dirty="0" err="1"/>
              <a:t>digitalWrite</a:t>
            </a:r>
            <a:r>
              <a:rPr lang="en-US" sz="1800" dirty="0"/>
              <a:t>(IN1, LOW);</a:t>
            </a:r>
          </a:p>
          <a:p>
            <a:r>
              <a:rPr lang="en-US" sz="1800" dirty="0"/>
              <a:t>  </a:t>
            </a:r>
            <a:r>
              <a:rPr lang="en-US" sz="1800" dirty="0" err="1"/>
              <a:t>digitalWrite</a:t>
            </a:r>
            <a:r>
              <a:rPr lang="en-US" sz="1800" dirty="0"/>
              <a:t>(IN2, HIGH);</a:t>
            </a:r>
          </a:p>
          <a:p>
            <a:r>
              <a:rPr lang="en-US" sz="1800" dirty="0"/>
              <a:t>  </a:t>
            </a:r>
            <a:r>
              <a:rPr lang="en-US" sz="1800" dirty="0" err="1"/>
              <a:t>digitalWrite</a:t>
            </a:r>
            <a:r>
              <a:rPr lang="en-US" sz="1800" dirty="0"/>
              <a:t>(IN3, HIGH);</a:t>
            </a:r>
          </a:p>
          <a:p>
            <a:r>
              <a:rPr lang="en-US" sz="1800" dirty="0"/>
              <a:t>  </a:t>
            </a:r>
            <a:r>
              <a:rPr lang="en-US" sz="1800" dirty="0" err="1"/>
              <a:t>digitalWrite</a:t>
            </a:r>
            <a:r>
              <a:rPr lang="en-US" sz="1800" dirty="0"/>
              <a:t>(IN4, LOW);</a:t>
            </a:r>
          </a:p>
          <a:p>
            <a:r>
              <a:rPr lang="en-US" sz="1800" dirty="0"/>
              <a:t>  delay(20);</a:t>
            </a:r>
          </a:p>
          <a:p>
            <a:r>
              <a:rPr lang="en-US" sz="1800" dirty="0"/>
              <a:t>}</a:t>
            </a:r>
          </a:p>
          <a:p>
            <a:r>
              <a:rPr lang="en-US" dirty="0">
                <a:latin typeface="Times New Roman" panose="02020603050405020304" pitchFamily="18" charset="0"/>
                <a:cs typeface="Times New Roman" panose="02020603050405020304" pitchFamily="18" charset="0"/>
              </a:rPr>
              <a:t>case 'S':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Serial.println</a:t>
            </a:r>
            <a:r>
              <a:rPr lang="en-US" dirty="0">
                <a:latin typeface="Times New Roman" panose="02020603050405020304" pitchFamily="18" charset="0"/>
                <a:cs typeface="Times New Roman" panose="02020603050405020304" pitchFamily="18" charset="0"/>
              </a:rPr>
              <a:t>("Stop");</a:t>
            </a:r>
          </a:p>
          <a:p>
            <a:endParaRPr lang="en-IN" dirty="0"/>
          </a:p>
        </p:txBody>
      </p:sp>
    </p:spTree>
    <p:extLst>
      <p:ext uri="{BB962C8B-B14F-4D97-AF65-F5344CB8AC3E}">
        <p14:creationId xmlns:p14="http://schemas.microsoft.com/office/powerpoint/2010/main" val="3539883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59835" y="58846"/>
            <a:ext cx="5240593" cy="6740307"/>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stoprobot</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break;     </a:t>
            </a:r>
          </a:p>
          <a:p>
            <a:r>
              <a:rPr lang="en-US"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void left()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(IN1, HIGH);</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(IN2, LOW);</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(IN3, HIGH);</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(IN4, LOW);</a:t>
            </a:r>
          </a:p>
          <a:p>
            <a:r>
              <a:rPr lang="en-IN" dirty="0">
                <a:latin typeface="Times New Roman" panose="02020603050405020304" pitchFamily="18" charset="0"/>
                <a:cs typeface="Times New Roman" panose="02020603050405020304" pitchFamily="18" charset="0"/>
              </a:rPr>
              <a:t>delay(20);</a:t>
            </a:r>
          </a:p>
          <a:p>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void right()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(IN1, LOW);</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(IN2, HIGH);</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(IN3, LOW);</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(IN4, HIGH);</a:t>
            </a:r>
          </a:p>
          <a:p>
            <a:r>
              <a:rPr lang="en-IN" dirty="0">
                <a:latin typeface="Times New Roman" panose="02020603050405020304" pitchFamily="18" charset="0"/>
                <a:cs typeface="Times New Roman" panose="02020603050405020304" pitchFamily="18" charset="0"/>
              </a:rPr>
              <a:t>  delay(20);</a:t>
            </a:r>
          </a:p>
          <a:p>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void </a:t>
            </a:r>
            <a:r>
              <a:rPr lang="en-IN" dirty="0" err="1">
                <a:latin typeface="Times New Roman" panose="02020603050405020304" pitchFamily="18" charset="0"/>
                <a:cs typeface="Times New Roman" panose="02020603050405020304" pitchFamily="18" charset="0"/>
              </a:rPr>
              <a:t>stoprobot</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(IN1, LOW);</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(IN2, LOW);</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(IN3, LOW);</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(IN4, LOW);</a:t>
            </a:r>
          </a:p>
          <a:p>
            <a:r>
              <a:rPr lang="en-IN" dirty="0">
                <a:latin typeface="Times New Roman" panose="02020603050405020304" pitchFamily="18" charset="0"/>
                <a:cs typeface="Times New Roman" panose="02020603050405020304" pitchFamily="18" charset="0"/>
              </a:rPr>
              <a:t>  delay(20);</a:t>
            </a:r>
          </a:p>
          <a:p>
            <a:r>
              <a:rPr lang="en-IN" dirty="0">
                <a:latin typeface="Times New Roman" panose="02020603050405020304" pitchFamily="18" charset="0"/>
                <a:cs typeface="Times New Roman" panose="02020603050405020304" pitchFamily="18" charset="0"/>
              </a:rPr>
              <a:t>}</a:t>
            </a:r>
          </a:p>
        </p:txBody>
      </p:sp>
      <p:pic>
        <p:nvPicPr>
          <p:cNvPr id="6" name="beestperforman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242282" y="521110"/>
            <a:ext cx="5240593" cy="5584948"/>
          </a:xfrm>
          <a:prstGeom prst="ellipse">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5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8031"/>
            <a:ext cx="10515600" cy="1325563"/>
          </a:xfrm>
        </p:spPr>
        <p:txBody>
          <a:bodyPr>
            <a:normAutofit/>
          </a:bodyPr>
          <a:lstStyle/>
          <a:p>
            <a:pPr algn="ctr"/>
            <a:r>
              <a:rPr lang="en-IN" sz="3600" b="1" dirty="0">
                <a:latin typeface="Times New Roman" panose="02020603050405020304" pitchFamily="18" charset="0"/>
                <a:cs typeface="Times New Roman" panose="02020603050405020304" pitchFamily="18" charset="0"/>
              </a:rPr>
              <a:t>ARDUINO CODE FOR OBJECT AND GAS DETECTION</a:t>
            </a:r>
          </a:p>
        </p:txBody>
      </p:sp>
      <p:sp>
        <p:nvSpPr>
          <p:cNvPr id="3" name="Content Placeholder 2"/>
          <p:cNvSpPr>
            <a:spLocks noGrp="1"/>
          </p:cNvSpPr>
          <p:nvPr>
            <p:ph idx="1"/>
          </p:nvPr>
        </p:nvSpPr>
        <p:spPr>
          <a:xfrm>
            <a:off x="623020" y="1310951"/>
            <a:ext cx="11104004" cy="6172200"/>
          </a:xfrm>
        </p:spPr>
        <p:txBody>
          <a:bodyPr>
            <a:noAutofit/>
          </a:bodyPr>
          <a:lstStyle/>
          <a:p>
            <a:pPr marL="0" indent="0">
              <a:buNone/>
            </a:pPr>
            <a:r>
              <a:rPr lang="en-IN" sz="1800" dirty="0">
                <a:latin typeface="Times New Roman" panose="02020603050405020304" pitchFamily="18" charset="0"/>
                <a:cs typeface="Times New Roman" panose="02020603050405020304" pitchFamily="18" charset="0"/>
              </a:rPr>
              <a:t>#include&lt;SoftwareSerial.h&gt;</a:t>
            </a:r>
          </a:p>
          <a:p>
            <a:pPr marL="0" indent="0">
              <a:buNone/>
            </a:pPr>
            <a:r>
              <a:rPr lang="en-IN" sz="1800" dirty="0">
                <a:latin typeface="Times New Roman" panose="02020603050405020304" pitchFamily="18" charset="0"/>
                <a:cs typeface="Times New Roman" panose="02020603050405020304" pitchFamily="18" charset="0"/>
              </a:rPr>
              <a:t>#include &lt;</a:t>
            </a:r>
            <a:r>
              <a:rPr lang="en-IN" sz="1800" dirty="0" err="1">
                <a:latin typeface="Times New Roman" panose="02020603050405020304" pitchFamily="18" charset="0"/>
                <a:cs typeface="Times New Roman" panose="02020603050405020304" pitchFamily="18" charset="0"/>
              </a:rPr>
              <a:t>Servo.h</a:t>
            </a:r>
            <a:r>
              <a:rPr lang="en-IN" sz="1800" dirty="0">
                <a:latin typeface="Times New Roman" panose="02020603050405020304" pitchFamily="18" charset="0"/>
                <a:cs typeface="Times New Roman" panose="02020603050405020304" pitchFamily="18" charset="0"/>
              </a:rPr>
              <a:t>&gt;</a:t>
            </a:r>
          </a:p>
          <a:p>
            <a:pPr marL="0" indent="0">
              <a:buNone/>
            </a:pPr>
            <a:r>
              <a:rPr lang="en-IN" sz="1800" dirty="0">
                <a:latin typeface="Times New Roman" panose="02020603050405020304" pitchFamily="18" charset="0"/>
                <a:cs typeface="Times New Roman" panose="02020603050405020304" pitchFamily="18" charset="0"/>
              </a:rPr>
              <a:t>#define IN1 6</a:t>
            </a:r>
          </a:p>
          <a:p>
            <a:pPr marL="0" indent="0">
              <a:buNone/>
            </a:pPr>
            <a:r>
              <a:rPr lang="en-IN" sz="1800" dirty="0">
                <a:latin typeface="Times New Roman" panose="02020603050405020304" pitchFamily="18" charset="0"/>
                <a:cs typeface="Times New Roman" panose="02020603050405020304" pitchFamily="18" charset="0"/>
              </a:rPr>
              <a:t>#define IN2 7</a:t>
            </a:r>
          </a:p>
          <a:p>
            <a:pPr marL="0" indent="0">
              <a:buNone/>
            </a:pPr>
            <a:r>
              <a:rPr lang="en-IN" sz="1800" dirty="0">
                <a:latin typeface="Times New Roman" panose="02020603050405020304" pitchFamily="18" charset="0"/>
                <a:cs typeface="Times New Roman" panose="02020603050405020304" pitchFamily="18" charset="0"/>
              </a:rPr>
              <a:t>#define IN3 8</a:t>
            </a:r>
          </a:p>
          <a:p>
            <a:pPr marL="0" indent="0">
              <a:buNone/>
            </a:pPr>
            <a:r>
              <a:rPr lang="en-IN" sz="1800" dirty="0">
                <a:latin typeface="Times New Roman" panose="02020603050405020304" pitchFamily="18" charset="0"/>
                <a:cs typeface="Times New Roman" panose="02020603050405020304" pitchFamily="18" charset="0"/>
              </a:rPr>
              <a:t>#define IN4 9</a:t>
            </a:r>
          </a:p>
          <a:p>
            <a:pPr marL="0" indent="0">
              <a:buNone/>
            </a:pPr>
            <a:r>
              <a:rPr lang="en-IN" sz="1800" dirty="0">
                <a:latin typeface="Times New Roman" panose="02020603050405020304" pitchFamily="18" charset="0"/>
                <a:cs typeface="Times New Roman" panose="02020603050405020304" pitchFamily="18" charset="0"/>
              </a:rPr>
              <a:t>#define TRIG_PIN 10</a:t>
            </a:r>
          </a:p>
          <a:p>
            <a:pPr marL="0" indent="0">
              <a:buNone/>
            </a:pPr>
            <a:r>
              <a:rPr lang="en-IN" sz="1800" dirty="0">
                <a:latin typeface="Times New Roman" panose="02020603050405020304" pitchFamily="18" charset="0"/>
                <a:cs typeface="Times New Roman" panose="02020603050405020304" pitchFamily="18" charset="0"/>
              </a:rPr>
              <a:t>#define ECHO_PIN 11</a:t>
            </a:r>
          </a:p>
          <a:p>
            <a:pPr marL="0" indent="0">
              <a:buNone/>
            </a:pPr>
            <a:r>
              <a:rPr lang="en-IN" sz="1800" dirty="0">
                <a:latin typeface="Times New Roman" panose="02020603050405020304" pitchFamily="18" charset="0"/>
                <a:cs typeface="Times New Roman" panose="02020603050405020304" pitchFamily="18" charset="0"/>
              </a:rPr>
              <a:t>#define MQ135_PIN A0</a:t>
            </a:r>
          </a:p>
          <a:p>
            <a:pPr marL="0" indent="0">
              <a:buNone/>
            </a:pPr>
            <a:r>
              <a:rPr lang="en-IN" sz="1800" dirty="0" err="1">
                <a:latin typeface="Times New Roman" panose="02020603050405020304" pitchFamily="18" charset="0"/>
                <a:cs typeface="Times New Roman" panose="02020603050405020304" pitchFamily="18" charset="0"/>
              </a:rPr>
              <a:t>SoftwareSerial</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bt</a:t>
            </a:r>
            <a:r>
              <a:rPr lang="en-IN" sz="1800" dirty="0">
                <a:latin typeface="Times New Roman" panose="02020603050405020304" pitchFamily="18" charset="0"/>
                <a:cs typeface="Times New Roman" panose="02020603050405020304" pitchFamily="18" charset="0"/>
              </a:rPr>
              <a:t>(0, 1); // RX, TX</a:t>
            </a:r>
          </a:p>
          <a:p>
            <a:pPr marL="0" indent="0">
              <a:buNone/>
            </a:pPr>
            <a:r>
              <a:rPr lang="en-IN" sz="1800" dirty="0">
                <a:latin typeface="Times New Roman" panose="02020603050405020304" pitchFamily="18" charset="0"/>
                <a:cs typeface="Times New Roman" panose="02020603050405020304" pitchFamily="18" charset="0"/>
              </a:rPr>
              <a:t>Servo </a:t>
            </a:r>
            <a:r>
              <a:rPr lang="en-IN" sz="1800" dirty="0" err="1">
                <a:latin typeface="Times New Roman" panose="02020603050405020304" pitchFamily="18" charset="0"/>
                <a:cs typeface="Times New Roman" panose="02020603050405020304" pitchFamily="18" charset="0"/>
              </a:rPr>
              <a:t>scanServo</a:t>
            </a:r>
            <a:r>
              <a:rPr lang="en-IN" sz="1800" dirty="0">
                <a:latin typeface="Times New Roman" panose="02020603050405020304" pitchFamily="18" charset="0"/>
                <a:cs typeface="Times New Roman" panose="02020603050405020304" pitchFamily="18" charset="0"/>
              </a:rPr>
              <a:t>;</a:t>
            </a:r>
          </a:p>
          <a:p>
            <a:pPr marL="0" indent="0">
              <a:buNone/>
            </a:pPr>
            <a:r>
              <a:rPr lang="en-IN" sz="1800" dirty="0">
                <a:latin typeface="Times New Roman" panose="02020603050405020304" pitchFamily="18" charset="0"/>
                <a:cs typeface="Times New Roman" panose="02020603050405020304" pitchFamily="18" charset="0"/>
              </a:rPr>
              <a:t>char data;</a:t>
            </a:r>
          </a:p>
          <a:p>
            <a:pPr marL="0" indent="0">
              <a:buNone/>
            </a:pPr>
            <a:r>
              <a:rPr lang="en-IN" sz="1800" dirty="0">
                <a:latin typeface="Times New Roman" panose="02020603050405020304" pitchFamily="18" charset="0"/>
                <a:cs typeface="Times New Roman" panose="02020603050405020304" pitchFamily="18" charset="0"/>
              </a:rPr>
              <a:t>void setup() { </a:t>
            </a:r>
          </a:p>
          <a:p>
            <a:pPr marL="0" indent="0">
              <a:buNone/>
            </a:pP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Serial.begin</a:t>
            </a:r>
            <a:r>
              <a:rPr lang="en-IN" sz="1800" dirty="0">
                <a:latin typeface="Times New Roman" panose="02020603050405020304" pitchFamily="18" charset="0"/>
                <a:cs typeface="Times New Roman" panose="02020603050405020304" pitchFamily="18" charset="0"/>
              </a:rPr>
              <a:t>(9600);  </a:t>
            </a:r>
          </a:p>
        </p:txBody>
      </p:sp>
      <p:sp>
        <p:nvSpPr>
          <p:cNvPr id="4" name="TextBox 3"/>
          <p:cNvSpPr txBox="1"/>
          <p:nvPr/>
        </p:nvSpPr>
        <p:spPr>
          <a:xfrm>
            <a:off x="8097457" y="1450910"/>
            <a:ext cx="4009506" cy="369332"/>
          </a:xfrm>
          <a:prstGeom prst="rect">
            <a:avLst/>
          </a:prstGeom>
          <a:noFill/>
        </p:spPr>
        <p:txBody>
          <a:bodyPr wrap="square" rtlCol="0">
            <a:spAutoFit/>
          </a:bodyPr>
          <a:lstStyle/>
          <a:p>
            <a:endParaRPr lang="en-IN" dirty="0"/>
          </a:p>
        </p:txBody>
      </p:sp>
      <p:sp>
        <p:nvSpPr>
          <p:cNvPr id="5" name="TextBox 4"/>
          <p:cNvSpPr txBox="1"/>
          <p:nvPr/>
        </p:nvSpPr>
        <p:spPr>
          <a:xfrm>
            <a:off x="4147920" y="1450910"/>
            <a:ext cx="3896160" cy="369332"/>
          </a:xfrm>
          <a:prstGeom prst="rect">
            <a:avLst/>
          </a:prstGeom>
          <a:noFill/>
        </p:spPr>
        <p:txBody>
          <a:bodyPr wrap="square" rtlCol="0">
            <a:spAutoFit/>
          </a:bodyPr>
          <a:lstStyle/>
          <a:p>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3CA3AEE-9B21-9B83-B8E3-67283E59659D}"/>
              </a:ext>
            </a:extLst>
          </p:cNvPr>
          <p:cNvSpPr txBox="1"/>
          <p:nvPr/>
        </p:nvSpPr>
        <p:spPr>
          <a:xfrm>
            <a:off x="578498" y="197346"/>
            <a:ext cx="10720874" cy="6463308"/>
          </a:xfrm>
          <a:prstGeom prst="rect">
            <a:avLst/>
          </a:prstGeom>
          <a:noFill/>
        </p:spPr>
        <p:txBody>
          <a:bodyPr wrap="square" rtlCol="0">
            <a:spAutoFit/>
          </a:bodyPr>
          <a:lstStyle/>
          <a:p>
            <a:pPr marL="0" indent="0">
              <a:buNone/>
            </a:pPr>
            <a:r>
              <a:rPr lang="en-IN" sz="1800" dirty="0" err="1">
                <a:latin typeface="Times New Roman" panose="02020603050405020304" pitchFamily="18" charset="0"/>
                <a:cs typeface="Times New Roman" panose="02020603050405020304" pitchFamily="18" charset="0"/>
              </a:rPr>
              <a:t>bt.begin</a:t>
            </a:r>
            <a:r>
              <a:rPr lang="en-IN" sz="1800" dirty="0">
                <a:latin typeface="Times New Roman" panose="02020603050405020304" pitchFamily="18" charset="0"/>
                <a:cs typeface="Times New Roman" panose="02020603050405020304" pitchFamily="18" charset="0"/>
              </a:rPr>
              <a:t>(9600);  </a:t>
            </a:r>
          </a:p>
          <a:p>
            <a:pPr marL="0" indent="0">
              <a:buNone/>
            </a:pPr>
            <a:r>
              <a:rPr lang="en-IN" sz="1800" dirty="0" err="1">
                <a:latin typeface="Times New Roman" panose="02020603050405020304" pitchFamily="18" charset="0"/>
                <a:cs typeface="Times New Roman" panose="02020603050405020304" pitchFamily="18" charset="0"/>
              </a:rPr>
              <a:t>pinMode</a:t>
            </a:r>
            <a:r>
              <a:rPr lang="en-IN" sz="1800" dirty="0">
                <a:latin typeface="Times New Roman" panose="02020603050405020304" pitchFamily="18" charset="0"/>
                <a:cs typeface="Times New Roman" panose="02020603050405020304" pitchFamily="18" charset="0"/>
              </a:rPr>
              <a:t>(IN1, OUTPUT);  </a:t>
            </a:r>
          </a:p>
          <a:p>
            <a:r>
              <a:rPr lang="en-IN" sz="1800" dirty="0" err="1">
                <a:latin typeface="Times New Roman" panose="02020603050405020304" pitchFamily="18" charset="0"/>
                <a:cs typeface="Times New Roman" panose="02020603050405020304" pitchFamily="18" charset="0"/>
              </a:rPr>
              <a:t>pinMode</a:t>
            </a:r>
            <a:r>
              <a:rPr lang="en-IN" sz="1800" dirty="0">
                <a:latin typeface="Times New Roman" panose="02020603050405020304" pitchFamily="18" charset="0"/>
                <a:cs typeface="Times New Roman" panose="02020603050405020304" pitchFamily="18" charset="0"/>
              </a:rPr>
              <a:t>(IN2, OUTPUT);  </a:t>
            </a:r>
          </a:p>
          <a:p>
            <a:r>
              <a:rPr lang="en-IN" sz="1800" dirty="0" err="1">
                <a:latin typeface="Times New Roman" panose="02020603050405020304" pitchFamily="18" charset="0"/>
                <a:cs typeface="Times New Roman" panose="02020603050405020304" pitchFamily="18" charset="0"/>
              </a:rPr>
              <a:t>pinMode</a:t>
            </a:r>
            <a:r>
              <a:rPr lang="en-IN" sz="1800" dirty="0">
                <a:latin typeface="Times New Roman" panose="02020603050405020304" pitchFamily="18" charset="0"/>
                <a:cs typeface="Times New Roman" panose="02020603050405020304" pitchFamily="18" charset="0"/>
              </a:rPr>
              <a:t>(IN3, OUTPUT); </a:t>
            </a:r>
          </a:p>
          <a:p>
            <a:r>
              <a:rPr lang="en-IN" sz="1800" dirty="0" err="1">
                <a:latin typeface="Times New Roman" panose="02020603050405020304" pitchFamily="18" charset="0"/>
                <a:cs typeface="Times New Roman" panose="02020603050405020304" pitchFamily="18" charset="0"/>
              </a:rPr>
              <a:t>pinMode</a:t>
            </a:r>
            <a:r>
              <a:rPr lang="en-IN" sz="1800" dirty="0">
                <a:latin typeface="Times New Roman" panose="02020603050405020304" pitchFamily="18" charset="0"/>
                <a:cs typeface="Times New Roman" panose="02020603050405020304" pitchFamily="18" charset="0"/>
              </a:rPr>
              <a:t>(IN4, OUTPUT); </a:t>
            </a:r>
          </a:p>
          <a:p>
            <a:r>
              <a:rPr lang="en-IN" sz="1800" dirty="0" err="1">
                <a:latin typeface="Times New Roman" panose="02020603050405020304" pitchFamily="18" charset="0"/>
                <a:cs typeface="Times New Roman" panose="02020603050405020304" pitchFamily="18" charset="0"/>
              </a:rPr>
              <a:t>pinMode</a:t>
            </a:r>
            <a:r>
              <a:rPr lang="en-IN" sz="1800" dirty="0">
                <a:latin typeface="Times New Roman" panose="02020603050405020304" pitchFamily="18" charset="0"/>
                <a:cs typeface="Times New Roman" panose="02020603050405020304" pitchFamily="18" charset="0"/>
              </a:rPr>
              <a:t>(TRIG_PIN, OUTPUT); </a:t>
            </a:r>
          </a:p>
          <a:p>
            <a:r>
              <a:rPr lang="en-IN" sz="1800" dirty="0" err="1">
                <a:latin typeface="Times New Roman" panose="02020603050405020304" pitchFamily="18" charset="0"/>
                <a:cs typeface="Times New Roman" panose="02020603050405020304" pitchFamily="18" charset="0"/>
              </a:rPr>
              <a:t>pinMode</a:t>
            </a:r>
            <a:r>
              <a:rPr lang="en-IN" sz="1800" dirty="0">
                <a:latin typeface="Times New Roman" panose="02020603050405020304" pitchFamily="18" charset="0"/>
                <a:cs typeface="Times New Roman" panose="02020603050405020304" pitchFamily="18" charset="0"/>
              </a:rPr>
              <a:t>(ECHO_PIN, INPUT);  </a:t>
            </a:r>
          </a:p>
          <a:p>
            <a:r>
              <a:rPr lang="en-IN" sz="1800" dirty="0" err="1">
                <a:latin typeface="Times New Roman" panose="02020603050405020304" pitchFamily="18" charset="0"/>
                <a:cs typeface="Times New Roman" panose="02020603050405020304" pitchFamily="18" charset="0"/>
              </a:rPr>
              <a:t>scanServo.attach</a:t>
            </a:r>
            <a:r>
              <a:rPr lang="en-IN" sz="1800" dirty="0">
                <a:latin typeface="Times New Roman" panose="02020603050405020304" pitchFamily="18" charset="0"/>
                <a:cs typeface="Times New Roman" panose="02020603050405020304" pitchFamily="18" charset="0"/>
              </a:rPr>
              <a:t>(5);</a:t>
            </a:r>
          </a:p>
          <a:p>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attachservo</a:t>
            </a:r>
            <a:r>
              <a:rPr lang="en-IN" sz="1800" dirty="0">
                <a:latin typeface="Times New Roman" panose="02020603050405020304" pitchFamily="18" charset="0"/>
                <a:cs typeface="Times New Roman" panose="02020603050405020304" pitchFamily="18" charset="0"/>
              </a:rPr>
              <a:t> to pin 5  </a:t>
            </a:r>
            <a:r>
              <a:rPr lang="en-IN" sz="1800" dirty="0" err="1">
                <a:latin typeface="Times New Roman" panose="02020603050405020304" pitchFamily="18" charset="0"/>
                <a:cs typeface="Times New Roman" panose="02020603050405020304" pitchFamily="18" charset="0"/>
              </a:rPr>
              <a:t>scanServo.write</a:t>
            </a:r>
            <a:r>
              <a:rPr lang="en-IN" sz="1800" dirty="0">
                <a:latin typeface="Times New Roman" panose="02020603050405020304" pitchFamily="18" charset="0"/>
                <a:cs typeface="Times New Roman" panose="02020603050405020304" pitchFamily="18" charset="0"/>
              </a:rPr>
              <a:t>(90);</a:t>
            </a:r>
          </a:p>
          <a:p>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center</a:t>
            </a:r>
            <a:r>
              <a:rPr lang="en-IN" sz="1800" dirty="0">
                <a:latin typeface="Times New Roman" panose="02020603050405020304" pitchFamily="18" charset="0"/>
                <a:cs typeface="Times New Roman" panose="02020603050405020304" pitchFamily="18" charset="0"/>
              </a:rPr>
              <a:t> position</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(IN1, LOW);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(IN2, LOW);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(IN3, LOW);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(IN4, LOW);</a:t>
            </a:r>
          </a:p>
          <a:p>
            <a:r>
              <a:rPr lang="en-IN" sz="1800" dirty="0">
                <a:latin typeface="Times New Roman" panose="02020603050405020304" pitchFamily="18" charset="0"/>
                <a:cs typeface="Times New Roman" panose="02020603050405020304" pitchFamily="18" charset="0"/>
              </a:rPr>
              <a:t>}</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void loop() {  </a:t>
            </a:r>
          </a:p>
          <a:p>
            <a:r>
              <a:rPr lang="en-IN" sz="1800" dirty="0">
                <a:latin typeface="Times New Roman" panose="02020603050405020304" pitchFamily="18" charset="0"/>
                <a:cs typeface="Times New Roman" panose="02020603050405020304" pitchFamily="18" charset="0"/>
              </a:rPr>
              <a:t>  if (</a:t>
            </a:r>
            <a:r>
              <a:rPr lang="en-IN" sz="1800" dirty="0" err="1">
                <a:latin typeface="Times New Roman" panose="02020603050405020304" pitchFamily="18" charset="0"/>
                <a:cs typeface="Times New Roman" panose="02020603050405020304" pitchFamily="18" charset="0"/>
              </a:rPr>
              <a:t>bt.available</a:t>
            </a:r>
            <a:r>
              <a:rPr lang="en-IN" sz="1800" dirty="0">
                <a:latin typeface="Times New Roman" panose="02020603050405020304" pitchFamily="18" charset="0"/>
                <a:cs typeface="Times New Roman" panose="02020603050405020304" pitchFamily="18" charset="0"/>
              </a:rPr>
              <a:t>()) {</a:t>
            </a:r>
          </a:p>
          <a:p>
            <a:r>
              <a:rPr lang="en-IN" sz="1800" dirty="0">
                <a:latin typeface="Times New Roman" panose="02020603050405020304" pitchFamily="18" charset="0"/>
                <a:cs typeface="Times New Roman" panose="02020603050405020304" pitchFamily="18" charset="0"/>
              </a:rPr>
              <a:t>    data = </a:t>
            </a:r>
            <a:r>
              <a:rPr lang="en-IN" sz="1800" dirty="0" err="1">
                <a:latin typeface="Times New Roman" panose="02020603050405020304" pitchFamily="18" charset="0"/>
                <a:cs typeface="Times New Roman" panose="02020603050405020304" pitchFamily="18" charset="0"/>
              </a:rPr>
              <a:t>bt.read</a:t>
            </a:r>
            <a:r>
              <a:rPr lang="en-IN" sz="1800" dirty="0">
                <a:latin typeface="Times New Roman" panose="02020603050405020304" pitchFamily="18" charset="0"/>
                <a:cs typeface="Times New Roman" panose="02020603050405020304" pitchFamily="18" charset="0"/>
              </a:rPr>
              <a:t>();    </a:t>
            </a:r>
          </a:p>
          <a:p>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Serial.println</a:t>
            </a:r>
            <a:r>
              <a:rPr lang="en-IN" sz="1800" dirty="0">
                <a:latin typeface="Times New Roman" panose="02020603050405020304" pitchFamily="18" charset="0"/>
                <a:cs typeface="Times New Roman" panose="02020603050405020304" pitchFamily="18" charset="0"/>
              </a:rPr>
              <a:t>(data);</a:t>
            </a:r>
          </a:p>
          <a:p>
            <a:r>
              <a:rPr lang="en-IN"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   switch (data) {     </a:t>
            </a:r>
          </a:p>
          <a:p>
            <a:r>
              <a:rPr lang="en-US" sz="1800" dirty="0">
                <a:latin typeface="Times New Roman" panose="02020603050405020304" pitchFamily="18" charset="0"/>
                <a:cs typeface="Times New Roman" panose="02020603050405020304" pitchFamily="18" charset="0"/>
              </a:rPr>
              <a:t>         case 'F': forward(); break;      </a:t>
            </a:r>
          </a:p>
          <a:p>
            <a:r>
              <a:rPr lang="en-US" sz="1800" dirty="0">
                <a:latin typeface="Times New Roman" panose="02020603050405020304" pitchFamily="18" charset="0"/>
                <a:cs typeface="Times New Roman" panose="02020603050405020304" pitchFamily="18" charset="0"/>
              </a:rPr>
              <a:t>         case 'B': reverse(); break;      </a:t>
            </a:r>
          </a:p>
        </p:txBody>
      </p:sp>
    </p:spTree>
    <p:extLst>
      <p:ext uri="{BB962C8B-B14F-4D97-AF65-F5344CB8AC3E}">
        <p14:creationId xmlns:p14="http://schemas.microsoft.com/office/powerpoint/2010/main" val="1266469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1675" y="497776"/>
            <a:ext cx="9144000" cy="667108"/>
          </a:xfrm>
        </p:spPr>
        <p:txBody>
          <a:bodyPr>
            <a:noAutofit/>
          </a:bodyPr>
          <a:lstStyle/>
          <a:p>
            <a:r>
              <a:rPr lang="en-US" sz="3600" b="1" dirty="0">
                <a:latin typeface="Times New Roman" panose="02020603050405020304" pitchFamily="18" charset="0"/>
                <a:cs typeface="Times New Roman" panose="02020603050405020304" pitchFamily="18" charset="0"/>
              </a:rPr>
              <a:t>ABSTRACT</a:t>
            </a:r>
            <a:endParaRPr lang="en-IN" sz="36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838200" y="1425217"/>
            <a:ext cx="10515600" cy="4264588"/>
          </a:xfrm>
        </p:spPr>
        <p:txBody>
          <a:bodyPr>
            <a:normAutofit/>
          </a:bodyPr>
          <a:lstStyle/>
          <a:p>
            <a:pPr algn="just">
              <a:lnSpc>
                <a:spcPct val="150000"/>
              </a:lnSpc>
            </a:pPr>
            <a:r>
              <a:rPr lang="en-US" sz="1800" dirty="0">
                <a:latin typeface="Times New Roman" panose="02020603050405020304" pitchFamily="18" charset="0"/>
                <a:cs typeface="Times New Roman" panose="02020603050405020304" pitchFamily="18" charset="0"/>
              </a:rPr>
              <a:t>Coal mines are prone to dangerous accidents caused by the presence of harmful gases such as Methane (CH4), Carbon Monoxide (CO), and Carbon Dioxide (CO2). These gases, when present in high concentrations, can lead to suffocation and affect the human respiratory system. In past years, such incidents have led to numerous fatalities, highlighting the need for enhanced safety measures in mining environments. Traditional robots for gas detection face limitations in navigating rough and uneven terrain, such as rocky or sandy surfaces found in coal mines. This significantly reduces their utility and effectiveness. The primary objective of this project is to design and develop a </a:t>
            </a:r>
            <a:r>
              <a:rPr lang="en-US" sz="1800" dirty="0" err="1">
                <a:latin typeface="Times New Roman" panose="02020603050405020304" pitchFamily="18" charset="0"/>
                <a:cs typeface="Times New Roman" panose="02020603050405020304" pitchFamily="18" charset="0"/>
              </a:rPr>
              <a:t>Strandbeest</a:t>
            </a:r>
            <a:r>
              <a:rPr lang="en-US" sz="1800" dirty="0">
                <a:latin typeface="Times New Roman" panose="02020603050405020304" pitchFamily="18" charset="0"/>
                <a:cs typeface="Times New Roman" panose="02020603050405020304" pitchFamily="18" charset="0"/>
              </a:rPr>
              <a:t>-inspired robot capable of operating on diverse surfaces, including rocky and sandy terrains, to detect and monitor harmful gases (CH4, CO, CO2) in real-time. Additionally, the robot will be equipped with object detection capabilities to ensure safety by avoiding obstacles and enhancing the protection of miners working in the mine.</a:t>
            </a:r>
            <a:endParaRPr lang="en-IN" sz="1800" dirty="0">
              <a:latin typeface="Times New Roman" panose="02020603050405020304" pitchFamily="18" charset="0"/>
              <a:cs typeface="Times New Roman" panose="02020603050405020304" pitchFamily="18" charset="0"/>
            </a:endParaRPr>
          </a:p>
        </p:txBody>
      </p:sp>
      <p:sp>
        <p:nvSpPr>
          <p:cNvPr id="4" name="Content Placeholder 2"/>
          <p:cNvSpPr txBox="1"/>
          <p:nvPr/>
        </p:nvSpPr>
        <p:spPr>
          <a:xfrm>
            <a:off x="838200" y="2477729"/>
            <a:ext cx="10515600" cy="369923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    </a:t>
            </a:r>
          </a:p>
          <a:p>
            <a:pPr algn="l"/>
            <a:r>
              <a:rPr lang="en-US" dirty="0"/>
              <a:t>    </a:t>
            </a:r>
          </a:p>
          <a:p>
            <a:pPr algn="l"/>
            <a:r>
              <a:rPr lang="en-US" dirty="0"/>
              <a:t>    </a:t>
            </a:r>
          </a:p>
          <a:p>
            <a:pPr algn="l"/>
            <a:r>
              <a:rPr lang="en-US" dirty="0"/>
              <a:t>    </a:t>
            </a:r>
          </a:p>
          <a:p>
            <a:pPr algn="l"/>
            <a:r>
              <a:rPr lang="en-US" dirty="0"/>
              <a:t>   </a:t>
            </a:r>
          </a:p>
          <a:p>
            <a:pPr algn="l"/>
            <a:r>
              <a:rPr lang="en-US" dirty="0"/>
              <a:t>   </a:t>
            </a:r>
          </a:p>
          <a:p>
            <a:pPr algn="l"/>
            <a:r>
              <a:rPr lang="en-US" dirty="0"/>
              <a:t>  </a:t>
            </a: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7C5B39E-3ACC-12EB-EE28-F1F2903CB007}"/>
              </a:ext>
            </a:extLst>
          </p:cNvPr>
          <p:cNvSpPr txBox="1"/>
          <p:nvPr/>
        </p:nvSpPr>
        <p:spPr>
          <a:xfrm>
            <a:off x="559838" y="354563"/>
            <a:ext cx="11541967" cy="6740307"/>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 case 'L': left(); break;      </a:t>
            </a:r>
          </a:p>
          <a:p>
            <a:r>
              <a:rPr lang="en-US" sz="1800" dirty="0">
                <a:latin typeface="Times New Roman" panose="02020603050405020304" pitchFamily="18" charset="0"/>
                <a:cs typeface="Times New Roman" panose="02020603050405020304" pitchFamily="18" charset="0"/>
              </a:rPr>
              <a:t> case 'R': right(); break;</a:t>
            </a:r>
          </a:p>
          <a:p>
            <a:r>
              <a:rPr lang="en-US" sz="1800" dirty="0">
                <a:latin typeface="Times New Roman" panose="02020603050405020304" pitchFamily="18" charset="0"/>
                <a:cs typeface="Times New Roman" panose="02020603050405020304" pitchFamily="18" charset="0"/>
              </a:rPr>
              <a:t> case 'S': </a:t>
            </a:r>
            <a:r>
              <a:rPr lang="en-US" sz="1800" dirty="0" err="1">
                <a:latin typeface="Times New Roman" panose="02020603050405020304" pitchFamily="18" charset="0"/>
                <a:cs typeface="Times New Roman" panose="02020603050405020304" pitchFamily="18" charset="0"/>
              </a:rPr>
              <a:t>stoprobot</a:t>
            </a:r>
            <a:r>
              <a:rPr lang="en-US" sz="1800" dirty="0">
                <a:latin typeface="Times New Roman" panose="02020603050405020304" pitchFamily="18" charset="0"/>
                <a:cs typeface="Times New Roman" panose="02020603050405020304" pitchFamily="18" charset="0"/>
              </a:rPr>
              <a:t>(); break;</a:t>
            </a:r>
          </a:p>
          <a:p>
            <a:r>
              <a:rPr lang="en-US"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case 'U': </a:t>
            </a:r>
            <a:r>
              <a:rPr lang="en-US" sz="1800" dirty="0" err="1">
                <a:latin typeface="Times New Roman" panose="02020603050405020304" pitchFamily="18" charset="0"/>
                <a:cs typeface="Times New Roman" panose="02020603050405020304" pitchFamily="18" charset="0"/>
              </a:rPr>
              <a:t>obstacleScan</a:t>
            </a:r>
            <a:r>
              <a:rPr lang="en-US" sz="1800" dirty="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 break;</a:t>
            </a:r>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 } </a:t>
            </a:r>
          </a:p>
          <a:p>
            <a:r>
              <a:rPr lang="en-IN" sz="1800" dirty="0">
                <a:latin typeface="Times New Roman" panose="02020603050405020304" pitchFamily="18" charset="0"/>
                <a:cs typeface="Times New Roman" panose="02020603050405020304" pitchFamily="18" charset="0"/>
              </a:rPr>
              <a:t> }  </a:t>
            </a:r>
          </a:p>
          <a:p>
            <a:r>
              <a:rPr lang="en-IN" sz="1800" dirty="0">
                <a:latin typeface="Times New Roman" panose="02020603050405020304" pitchFamily="18" charset="0"/>
                <a:cs typeface="Times New Roman" panose="02020603050405020304" pitchFamily="18" charset="0"/>
              </a:rPr>
              <a:t>// Always show MQ135 value </a:t>
            </a:r>
          </a:p>
          <a:p>
            <a:r>
              <a:rPr lang="en-IN" sz="1800" dirty="0">
                <a:latin typeface="Times New Roman" panose="02020603050405020304" pitchFamily="18" charset="0"/>
                <a:cs typeface="Times New Roman" panose="02020603050405020304" pitchFamily="18" charset="0"/>
              </a:rPr>
              <a:t> int mq135_value = </a:t>
            </a:r>
            <a:r>
              <a:rPr lang="en-IN" sz="1800" dirty="0" err="1">
                <a:latin typeface="Times New Roman" panose="02020603050405020304" pitchFamily="18" charset="0"/>
                <a:cs typeface="Times New Roman" panose="02020603050405020304" pitchFamily="18" charset="0"/>
              </a:rPr>
              <a:t>analogRead</a:t>
            </a:r>
            <a:r>
              <a:rPr lang="en-IN" sz="1800" dirty="0">
                <a:latin typeface="Times New Roman" panose="02020603050405020304" pitchFamily="18" charset="0"/>
                <a:cs typeface="Times New Roman" panose="02020603050405020304" pitchFamily="18" charset="0"/>
              </a:rPr>
              <a:t>(MQ135_PIN);  </a:t>
            </a:r>
          </a:p>
          <a:p>
            <a:r>
              <a:rPr lang="en-IN" sz="1800" dirty="0" err="1">
                <a:latin typeface="Times New Roman" panose="02020603050405020304" pitchFamily="18" charset="0"/>
                <a:cs typeface="Times New Roman" panose="02020603050405020304" pitchFamily="18" charset="0"/>
              </a:rPr>
              <a:t>Serial.print</a:t>
            </a:r>
            <a:r>
              <a:rPr lang="en-IN" sz="1800" dirty="0">
                <a:latin typeface="Times New Roman" panose="02020603050405020304" pitchFamily="18" charset="0"/>
                <a:cs typeface="Times New Roman" panose="02020603050405020304" pitchFamily="18" charset="0"/>
              </a:rPr>
              <a:t>("Air Quality (MQ135): ");  </a:t>
            </a:r>
          </a:p>
          <a:p>
            <a:r>
              <a:rPr lang="en-IN" sz="1800" dirty="0" err="1">
                <a:latin typeface="Times New Roman" panose="02020603050405020304" pitchFamily="18" charset="0"/>
                <a:cs typeface="Times New Roman" panose="02020603050405020304" pitchFamily="18" charset="0"/>
              </a:rPr>
              <a:t>Serial.println</a:t>
            </a:r>
            <a:r>
              <a:rPr lang="en-IN" sz="1800" dirty="0">
                <a:latin typeface="Times New Roman" panose="02020603050405020304" pitchFamily="18" charset="0"/>
                <a:cs typeface="Times New Roman" panose="02020603050405020304" pitchFamily="18" charset="0"/>
              </a:rPr>
              <a:t>(mq135_value);  </a:t>
            </a:r>
          </a:p>
          <a:p>
            <a:r>
              <a:rPr lang="en-IN" sz="1800" dirty="0">
                <a:latin typeface="Times New Roman" panose="02020603050405020304" pitchFamily="18" charset="0"/>
                <a:cs typeface="Times New Roman" panose="02020603050405020304" pitchFamily="18" charset="0"/>
              </a:rPr>
              <a:t>delay(100);</a:t>
            </a:r>
          </a:p>
          <a:p>
            <a:r>
              <a:rPr lang="en-IN" sz="1800" dirty="0">
                <a:latin typeface="Times New Roman" panose="02020603050405020304" pitchFamily="18" charset="0"/>
                <a:cs typeface="Times New Roman" panose="02020603050405020304" pitchFamily="18" charset="0"/>
              </a:rPr>
              <a:t>}</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void forward() </a:t>
            </a:r>
          </a:p>
          <a:p>
            <a:r>
              <a:rPr lang="en-IN" sz="1800" dirty="0">
                <a:latin typeface="Times New Roman" panose="02020603050405020304" pitchFamily="18" charset="0"/>
                <a:cs typeface="Times New Roman" panose="02020603050405020304" pitchFamily="18" charset="0"/>
              </a:rPr>
              <a:t>{  </a:t>
            </a:r>
          </a:p>
          <a:p>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(IN1, HIGH);           </a:t>
            </a:r>
          </a:p>
          <a:p>
            <a:r>
              <a:rPr lang="en-IN"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(IN2, LOW);    </a:t>
            </a:r>
          </a:p>
          <a:p>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(IN3, LOW); </a:t>
            </a:r>
          </a:p>
          <a:p>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(IN4, HIGH); </a:t>
            </a:r>
          </a:p>
          <a:p>
            <a:r>
              <a:rPr lang="en-IN" sz="1800" dirty="0">
                <a:latin typeface="Times New Roman" panose="02020603050405020304" pitchFamily="18" charset="0"/>
                <a:cs typeface="Times New Roman" panose="02020603050405020304" pitchFamily="18" charset="0"/>
              </a:rPr>
              <a:t> delay(20);</a:t>
            </a:r>
            <a:endParaRPr lang="en-IN"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a:t>
            </a:r>
          </a:p>
          <a:p>
            <a:endParaRPr lang="en-IN" sz="1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8191499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F9F8657-A7F1-18BD-1264-9EC58E6B6148}"/>
              </a:ext>
            </a:extLst>
          </p:cNvPr>
          <p:cNvSpPr txBox="1"/>
          <p:nvPr/>
        </p:nvSpPr>
        <p:spPr>
          <a:xfrm>
            <a:off x="615820" y="335845"/>
            <a:ext cx="11744130" cy="6186309"/>
          </a:xfrm>
          <a:prstGeom prst="rect">
            <a:avLst/>
          </a:prstGeom>
          <a:noFill/>
        </p:spPr>
        <p:txBody>
          <a:bodyPr wrap="square" rtlCol="0">
            <a:spAutoFit/>
          </a:bodyPr>
          <a:lstStyle/>
          <a:p>
            <a:r>
              <a:rPr lang="en-IN" sz="1800" dirty="0">
                <a:latin typeface="Times New Roman" panose="02020603050405020304" pitchFamily="18" charset="0"/>
                <a:cs typeface="Times New Roman" panose="02020603050405020304" pitchFamily="18" charset="0"/>
              </a:rPr>
              <a:t>void reverse() {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(IN1, LOW);</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(IN2, HIGH);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(IN3, HIGH);</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(IN4, LOW);  delay(20);</a:t>
            </a:r>
          </a:p>
          <a:p>
            <a:r>
              <a:rPr lang="en-IN" sz="1800" dirty="0">
                <a:latin typeface="Times New Roman" panose="02020603050405020304" pitchFamily="18" charset="0"/>
                <a:cs typeface="Times New Roman" panose="02020603050405020304" pitchFamily="18" charset="0"/>
              </a:rPr>
              <a:t>}</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void right() {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(IN1, LOW);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(IN2, HIGH);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(IN3, LOW);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(IN4, HIGH);  </a:t>
            </a:r>
          </a:p>
          <a:p>
            <a:r>
              <a:rPr lang="en-IN" sz="1800" dirty="0">
                <a:latin typeface="Times New Roman" panose="02020603050405020304" pitchFamily="18" charset="0"/>
                <a:cs typeface="Times New Roman" panose="02020603050405020304" pitchFamily="18" charset="0"/>
              </a:rPr>
              <a:t>delay(20);</a:t>
            </a:r>
          </a:p>
          <a:p>
            <a:r>
              <a:rPr lang="en-IN" sz="1800" dirty="0">
                <a:latin typeface="Times New Roman" panose="02020603050405020304" pitchFamily="18" charset="0"/>
                <a:cs typeface="Times New Roman" panose="02020603050405020304" pitchFamily="18" charset="0"/>
              </a:rPr>
              <a:t>}</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void </a:t>
            </a:r>
            <a:r>
              <a:rPr lang="en-IN" sz="1800" dirty="0" err="1">
                <a:latin typeface="Times New Roman" panose="02020603050405020304" pitchFamily="18" charset="0"/>
                <a:cs typeface="Times New Roman" panose="02020603050405020304" pitchFamily="18" charset="0"/>
              </a:rPr>
              <a:t>stoprobot</a:t>
            </a:r>
            <a:r>
              <a:rPr lang="en-IN" sz="1800" dirty="0">
                <a:latin typeface="Times New Roman" panose="02020603050405020304" pitchFamily="18" charset="0"/>
                <a:cs typeface="Times New Roman" panose="02020603050405020304" pitchFamily="18" charset="0"/>
              </a:rPr>
              <a:t>() {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(IN1, LOW);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(IN2, LOW);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(IN3, LOW);  </a:t>
            </a:r>
          </a:p>
          <a:p>
            <a:r>
              <a:rPr lang="en-IN" sz="1800" dirty="0" err="1">
                <a:latin typeface="Times New Roman" panose="02020603050405020304" pitchFamily="18" charset="0"/>
                <a:cs typeface="Times New Roman" panose="02020603050405020304" pitchFamily="18" charset="0"/>
              </a:rPr>
              <a:t>digitalWrite</a:t>
            </a:r>
            <a:r>
              <a:rPr lang="en-IN" sz="1800" dirty="0">
                <a:latin typeface="Times New Roman" panose="02020603050405020304" pitchFamily="18" charset="0"/>
                <a:cs typeface="Times New Roman" panose="02020603050405020304" pitchFamily="18" charset="0"/>
              </a:rPr>
              <a:t>(IN4, LOW);  </a:t>
            </a:r>
          </a:p>
          <a:p>
            <a:r>
              <a:rPr lang="en-IN" sz="1800" dirty="0">
                <a:latin typeface="Times New Roman" panose="02020603050405020304" pitchFamily="18" charset="0"/>
                <a:cs typeface="Times New Roman" panose="02020603050405020304" pitchFamily="18" charset="0"/>
              </a:rPr>
              <a:t>delay(20);</a:t>
            </a:r>
          </a:p>
          <a:p>
            <a:r>
              <a:rPr lang="en-IN" sz="1800"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43743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40928" y="117693"/>
            <a:ext cx="10710144" cy="6740307"/>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void </a:t>
            </a:r>
            <a:r>
              <a:rPr lang="en-IN" dirty="0" err="1">
                <a:latin typeface="Times New Roman" panose="02020603050405020304" pitchFamily="18" charset="0"/>
                <a:cs typeface="Times New Roman" panose="02020603050405020304" pitchFamily="18" charset="0"/>
              </a:rPr>
              <a:t>obstacleScan</a:t>
            </a:r>
            <a:r>
              <a:rPr lang="en-IN" dirty="0">
                <a:latin typeface="Times New Roman" panose="02020603050405020304" pitchFamily="18" charset="0"/>
                <a:cs typeface="Times New Roman" panose="02020603050405020304" pitchFamily="18" charset="0"/>
              </a:rPr>
              <a:t>() { </a:t>
            </a:r>
          </a:p>
          <a:p>
            <a:r>
              <a:rPr lang="en-IN" dirty="0">
                <a:latin typeface="Times New Roman" panose="02020603050405020304" pitchFamily="18" charset="0"/>
                <a:cs typeface="Times New Roman" panose="02020603050405020304" pitchFamily="18" charset="0"/>
              </a:rPr>
              <a:t>   for (int angle = 60; </a:t>
            </a:r>
          </a:p>
          <a:p>
            <a:r>
              <a:rPr lang="en-IN" dirty="0">
                <a:latin typeface="Times New Roman" panose="02020603050405020304" pitchFamily="18" charset="0"/>
                <a:cs typeface="Times New Roman" panose="02020603050405020304" pitchFamily="18" charset="0"/>
              </a:rPr>
              <a:t>   angle &lt;= 120; angle += 15)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scanServo.write</a:t>
            </a:r>
            <a:r>
              <a:rPr lang="en-IN" dirty="0">
                <a:latin typeface="Times New Roman" panose="02020603050405020304" pitchFamily="18" charset="0"/>
                <a:cs typeface="Times New Roman" panose="02020603050405020304" pitchFamily="18" charset="0"/>
              </a:rPr>
              <a:t>(angle);</a:t>
            </a:r>
          </a:p>
          <a:p>
            <a:r>
              <a:rPr lang="en-IN" dirty="0">
                <a:latin typeface="Times New Roman" panose="02020603050405020304" pitchFamily="18" charset="0"/>
                <a:cs typeface="Times New Roman" panose="02020603050405020304" pitchFamily="18" charset="0"/>
              </a:rPr>
              <a:t>    delay(300);</a:t>
            </a:r>
          </a:p>
          <a:p>
            <a:r>
              <a:rPr lang="en-IN" dirty="0">
                <a:latin typeface="Times New Roman" panose="02020603050405020304" pitchFamily="18" charset="0"/>
                <a:cs typeface="Times New Roman" panose="02020603050405020304" pitchFamily="18" charset="0"/>
              </a:rPr>
              <a:t>    long distance = </a:t>
            </a:r>
            <a:r>
              <a:rPr lang="en-IN" dirty="0" err="1">
                <a:latin typeface="Times New Roman" panose="02020603050405020304" pitchFamily="18" charset="0"/>
                <a:cs typeface="Times New Roman" panose="02020603050405020304" pitchFamily="18" charset="0"/>
              </a:rPr>
              <a:t>measureDistance</a:t>
            </a:r>
            <a:r>
              <a:rPr lang="en-IN" dirty="0">
                <a:latin typeface="Times New Roman" panose="02020603050405020304" pitchFamily="18" charset="0"/>
                <a:cs typeface="Times New Roman" panose="02020603050405020304" pitchFamily="18" charset="0"/>
              </a:rPr>
              <a:t>();           </a:t>
            </a:r>
          </a:p>
          <a:p>
            <a:r>
              <a:rPr lang="en-IN" dirty="0" err="1">
                <a:latin typeface="Times New Roman" panose="02020603050405020304" pitchFamily="18" charset="0"/>
                <a:cs typeface="Times New Roman" panose="02020603050405020304" pitchFamily="18" charset="0"/>
              </a:rPr>
              <a:t>Serial.print</a:t>
            </a:r>
            <a:r>
              <a:rPr lang="en-IN" dirty="0">
                <a:latin typeface="Times New Roman" panose="02020603050405020304" pitchFamily="18" charset="0"/>
                <a:cs typeface="Times New Roman" panose="02020603050405020304" pitchFamily="18" charset="0"/>
              </a:rPr>
              <a:t>("Angle: ");       </a:t>
            </a:r>
          </a:p>
          <a:p>
            <a:r>
              <a:rPr lang="en-IN" dirty="0" err="1">
                <a:latin typeface="Times New Roman" panose="02020603050405020304" pitchFamily="18" charset="0"/>
                <a:cs typeface="Times New Roman" panose="02020603050405020304" pitchFamily="18" charset="0"/>
              </a:rPr>
              <a:t>Serial.print</a:t>
            </a:r>
            <a:r>
              <a:rPr lang="en-IN" dirty="0">
                <a:latin typeface="Times New Roman" panose="02020603050405020304" pitchFamily="18" charset="0"/>
                <a:cs typeface="Times New Roman" panose="02020603050405020304" pitchFamily="18" charset="0"/>
              </a:rPr>
              <a:t>(angle);    </a:t>
            </a:r>
          </a:p>
          <a:p>
            <a:r>
              <a:rPr lang="en-IN" dirty="0" err="1">
                <a:latin typeface="Times New Roman" panose="02020603050405020304" pitchFamily="18" charset="0"/>
                <a:cs typeface="Times New Roman" panose="02020603050405020304" pitchFamily="18" charset="0"/>
              </a:rPr>
              <a:t>Serial.print</a:t>
            </a:r>
            <a:r>
              <a:rPr lang="en-IN" dirty="0">
                <a:latin typeface="Times New Roman" panose="02020603050405020304" pitchFamily="18" charset="0"/>
                <a:cs typeface="Times New Roman" panose="02020603050405020304" pitchFamily="18" charset="0"/>
              </a:rPr>
              <a:t>("°, Distance: ");   </a:t>
            </a:r>
          </a:p>
          <a:p>
            <a:r>
              <a:rPr lang="en-IN" dirty="0" err="1">
                <a:latin typeface="Times New Roman" panose="02020603050405020304" pitchFamily="18" charset="0"/>
                <a:cs typeface="Times New Roman" panose="02020603050405020304" pitchFamily="18" charset="0"/>
              </a:rPr>
              <a:t>Serial.print</a:t>
            </a:r>
            <a:r>
              <a:rPr lang="en-IN" dirty="0">
                <a:latin typeface="Times New Roman" panose="02020603050405020304" pitchFamily="18" charset="0"/>
                <a:cs typeface="Times New Roman" panose="02020603050405020304" pitchFamily="18" charset="0"/>
              </a:rPr>
              <a:t>(distance); </a:t>
            </a:r>
          </a:p>
          <a:p>
            <a:r>
              <a:rPr lang="en-IN" dirty="0" err="1">
                <a:latin typeface="Times New Roman" panose="02020603050405020304" pitchFamily="18" charset="0"/>
                <a:cs typeface="Times New Roman" panose="02020603050405020304" pitchFamily="18" charset="0"/>
              </a:rPr>
              <a:t>Serial.println</a:t>
            </a:r>
            <a:r>
              <a:rPr lang="en-IN" dirty="0">
                <a:latin typeface="Times New Roman" panose="02020603050405020304" pitchFamily="18" charset="0"/>
                <a:cs typeface="Times New Roman" panose="02020603050405020304" pitchFamily="18" charset="0"/>
              </a:rPr>
              <a:t>(" cm");  </a:t>
            </a:r>
          </a:p>
          <a:p>
            <a:r>
              <a:rPr lang="en-IN" dirty="0">
                <a:latin typeface="Times New Roman" panose="02020603050405020304" pitchFamily="18" charset="0"/>
                <a:cs typeface="Times New Roman" panose="02020603050405020304" pitchFamily="18" charset="0"/>
              </a:rPr>
              <a:t>}  </a:t>
            </a:r>
          </a:p>
          <a:p>
            <a:r>
              <a:rPr lang="en-IN" dirty="0" err="1">
                <a:latin typeface="Times New Roman" panose="02020603050405020304" pitchFamily="18" charset="0"/>
                <a:cs typeface="Times New Roman" panose="02020603050405020304" pitchFamily="18" charset="0"/>
              </a:rPr>
              <a:t>scanServo.write</a:t>
            </a:r>
            <a:r>
              <a:rPr lang="en-IN" dirty="0">
                <a:latin typeface="Times New Roman" panose="02020603050405020304" pitchFamily="18" charset="0"/>
                <a:cs typeface="Times New Roman" panose="02020603050405020304" pitchFamily="18" charset="0"/>
              </a:rPr>
              <a:t>(90); </a:t>
            </a:r>
          </a:p>
          <a:p>
            <a:r>
              <a:rPr lang="en-IN" dirty="0">
                <a:latin typeface="Times New Roman" panose="02020603050405020304" pitchFamily="18" charset="0"/>
                <a:cs typeface="Times New Roman" panose="02020603050405020304" pitchFamily="18" charset="0"/>
              </a:rPr>
              <a:t>// Reset to </a:t>
            </a:r>
            <a:r>
              <a:rPr lang="en-IN" dirty="0" err="1">
                <a:latin typeface="Times New Roman" panose="02020603050405020304" pitchFamily="18" charset="0"/>
                <a:cs typeface="Times New Roman" panose="02020603050405020304" pitchFamily="18" charset="0"/>
              </a:rPr>
              <a:t>center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long </a:t>
            </a:r>
            <a:r>
              <a:rPr lang="en-IN" dirty="0" err="1">
                <a:latin typeface="Times New Roman" panose="02020603050405020304" pitchFamily="18" charset="0"/>
                <a:cs typeface="Times New Roman" panose="02020603050405020304" pitchFamily="18" charset="0"/>
              </a:rPr>
              <a:t>measureDistance</a:t>
            </a:r>
            <a:r>
              <a:rPr lang="en-IN" dirty="0">
                <a:latin typeface="Times New Roman" panose="02020603050405020304" pitchFamily="18" charset="0"/>
                <a:cs typeface="Times New Roman" panose="02020603050405020304" pitchFamily="18" charset="0"/>
              </a:rPr>
              <a:t>() {  </a:t>
            </a:r>
          </a:p>
          <a:p>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(TRIG_PIN, LOW);  </a:t>
            </a:r>
          </a:p>
          <a:p>
            <a:r>
              <a:rPr lang="en-IN" dirty="0" err="1">
                <a:latin typeface="Times New Roman" panose="02020603050405020304" pitchFamily="18" charset="0"/>
                <a:cs typeface="Times New Roman" panose="02020603050405020304" pitchFamily="18" charset="0"/>
              </a:rPr>
              <a:t>delayMicroseconds</a:t>
            </a:r>
            <a:r>
              <a:rPr lang="en-IN" dirty="0">
                <a:latin typeface="Times New Roman" panose="02020603050405020304" pitchFamily="18" charset="0"/>
                <a:cs typeface="Times New Roman" panose="02020603050405020304" pitchFamily="18" charset="0"/>
              </a:rPr>
              <a:t>(2);  </a:t>
            </a:r>
          </a:p>
          <a:p>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(TRIG_PIN, HIGH);  </a:t>
            </a:r>
          </a:p>
          <a:p>
            <a:r>
              <a:rPr lang="en-IN" dirty="0" err="1">
                <a:latin typeface="Times New Roman" panose="02020603050405020304" pitchFamily="18" charset="0"/>
                <a:cs typeface="Times New Roman" panose="02020603050405020304" pitchFamily="18" charset="0"/>
              </a:rPr>
              <a:t>delayMicroseconds</a:t>
            </a:r>
            <a:r>
              <a:rPr lang="en-IN" dirty="0">
                <a:latin typeface="Times New Roman" panose="02020603050405020304" pitchFamily="18" charset="0"/>
                <a:cs typeface="Times New Roman" panose="02020603050405020304" pitchFamily="18" charset="0"/>
              </a:rPr>
              <a:t>(10);  </a:t>
            </a:r>
          </a:p>
          <a:p>
            <a:r>
              <a:rPr lang="en-IN" dirty="0" err="1">
                <a:latin typeface="Times New Roman" panose="02020603050405020304" pitchFamily="18" charset="0"/>
                <a:cs typeface="Times New Roman" panose="02020603050405020304" pitchFamily="18" charset="0"/>
              </a:rPr>
              <a:t>digitalWrite</a:t>
            </a:r>
            <a:r>
              <a:rPr lang="en-IN" dirty="0">
                <a:latin typeface="Times New Roman" panose="02020603050405020304" pitchFamily="18" charset="0"/>
                <a:cs typeface="Times New Roman" panose="02020603050405020304" pitchFamily="18" charset="0"/>
              </a:rPr>
              <a:t>(TRIG_PIN, LOW);  </a:t>
            </a:r>
          </a:p>
          <a:p>
            <a:r>
              <a:rPr lang="en-IN" dirty="0">
                <a:latin typeface="Times New Roman" panose="02020603050405020304" pitchFamily="18" charset="0"/>
                <a:cs typeface="Times New Roman" panose="02020603050405020304" pitchFamily="18" charset="0"/>
              </a:rPr>
              <a:t>long duration = </a:t>
            </a:r>
            <a:r>
              <a:rPr lang="en-IN" dirty="0" err="1">
                <a:latin typeface="Times New Roman" panose="02020603050405020304" pitchFamily="18" charset="0"/>
                <a:cs typeface="Times New Roman" panose="02020603050405020304" pitchFamily="18" charset="0"/>
              </a:rPr>
              <a:t>pulseIn</a:t>
            </a:r>
            <a:r>
              <a:rPr lang="en-IN" dirty="0">
                <a:latin typeface="Times New Roman" panose="02020603050405020304" pitchFamily="18" charset="0"/>
                <a:cs typeface="Times New Roman" panose="02020603050405020304" pitchFamily="18" charset="0"/>
              </a:rPr>
              <a:t>(ECHO_PIN, HIGH);  </a:t>
            </a:r>
          </a:p>
          <a:p>
            <a:r>
              <a:rPr lang="en-IN" dirty="0">
                <a:latin typeface="Times New Roman" panose="02020603050405020304" pitchFamily="18" charset="0"/>
                <a:cs typeface="Times New Roman" panose="02020603050405020304" pitchFamily="18" charset="0"/>
              </a:rPr>
              <a:t>long distance = duration * 0.034 / 2;  return distance;</a:t>
            </a:r>
          </a:p>
          <a:p>
            <a:r>
              <a:rPr lang="en-IN" dirty="0">
                <a:latin typeface="Times New Roman" panose="02020603050405020304" pitchFamily="18" charset="0"/>
                <a:cs typeface="Times New Roman" panose="02020603050405020304" pitchFamily="18" charset="0"/>
              </a:rPr>
              <a: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2327" y="1805018"/>
            <a:ext cx="2987357" cy="3822079"/>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65617" y="1805017"/>
            <a:ext cx="3530645" cy="3822079"/>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72196" y="1780536"/>
            <a:ext cx="3117477" cy="3846559"/>
          </a:xfrm>
          <a:prstGeom prst="rect">
            <a:avLst/>
          </a:prstGeom>
        </p:spPr>
      </p:pic>
      <p:sp>
        <p:nvSpPr>
          <p:cNvPr id="11" name="TextBox 10"/>
          <p:cNvSpPr txBox="1"/>
          <p:nvPr/>
        </p:nvSpPr>
        <p:spPr>
          <a:xfrm>
            <a:off x="1106227" y="546512"/>
            <a:ext cx="10483446" cy="646331"/>
          </a:xfrm>
          <a:prstGeom prst="rect">
            <a:avLst/>
          </a:prstGeom>
          <a:noFill/>
        </p:spPr>
        <p:txBody>
          <a:bodyPr wrap="square" rtlCol="0">
            <a:spAutoFit/>
          </a:bodyPr>
          <a:lstStyle/>
          <a:p>
            <a:r>
              <a:rPr lang="en-IN" sz="3600" b="1" dirty="0">
                <a:latin typeface="Times New Roman" panose="02020603050405020304" pitchFamily="18" charset="0"/>
                <a:cs typeface="Times New Roman" panose="02020603050405020304" pitchFamily="18" charset="0"/>
              </a:rPr>
              <a:t>COMPLETE SETUP OF STRANDBEEST ROBOT</a:t>
            </a:r>
          </a:p>
        </p:txBody>
      </p:sp>
      <p:sp>
        <p:nvSpPr>
          <p:cNvPr id="12" name="TextBox 11"/>
          <p:cNvSpPr txBox="1"/>
          <p:nvPr/>
        </p:nvSpPr>
        <p:spPr>
          <a:xfrm>
            <a:off x="1340024" y="5807531"/>
            <a:ext cx="1981674"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Front View</a:t>
            </a:r>
          </a:p>
        </p:txBody>
      </p:sp>
      <p:sp>
        <p:nvSpPr>
          <p:cNvPr id="13" name="TextBox 12"/>
          <p:cNvSpPr txBox="1"/>
          <p:nvPr/>
        </p:nvSpPr>
        <p:spPr>
          <a:xfrm>
            <a:off x="5329471" y="5807531"/>
            <a:ext cx="2516554"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Top View</a:t>
            </a:r>
          </a:p>
        </p:txBody>
      </p:sp>
      <p:sp>
        <p:nvSpPr>
          <p:cNvPr id="14" name="TextBox 13"/>
          <p:cNvSpPr txBox="1"/>
          <p:nvPr/>
        </p:nvSpPr>
        <p:spPr>
          <a:xfrm>
            <a:off x="9327549" y="5807531"/>
            <a:ext cx="1406769"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Back View</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CC36178-F27A-7C8D-8EFB-B39BBDC6AF8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65109" y="1334943"/>
            <a:ext cx="2789854" cy="4991212"/>
          </a:xfrm>
        </p:spPr>
      </p:pic>
      <p:pic>
        <p:nvPicPr>
          <p:cNvPr id="8" name="Picture 7">
            <a:extLst>
              <a:ext uri="{FF2B5EF4-FFF2-40B4-BE49-F238E27FC236}">
                <a16:creationId xmlns:a16="http://schemas.microsoft.com/office/drawing/2014/main" id="{445710D6-4F23-1A16-DB93-7B5D3A0A8F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6335" y="1334943"/>
            <a:ext cx="7240556" cy="4916567"/>
          </a:xfrm>
          <a:prstGeom prst="rect">
            <a:avLst/>
          </a:prstGeom>
        </p:spPr>
      </p:pic>
      <p:sp>
        <p:nvSpPr>
          <p:cNvPr id="10" name="TextBox 9">
            <a:extLst>
              <a:ext uri="{FF2B5EF4-FFF2-40B4-BE49-F238E27FC236}">
                <a16:creationId xmlns:a16="http://schemas.microsoft.com/office/drawing/2014/main" id="{E2517E76-95A0-F64C-AA2B-C8E4EE9CA95F}"/>
              </a:ext>
            </a:extLst>
          </p:cNvPr>
          <p:cNvSpPr txBox="1"/>
          <p:nvPr/>
        </p:nvSpPr>
        <p:spPr>
          <a:xfrm>
            <a:off x="503854" y="339307"/>
            <a:ext cx="11355354" cy="646331"/>
          </a:xfrm>
          <a:prstGeom prst="rect">
            <a:avLst/>
          </a:prstGeom>
          <a:noFill/>
        </p:spPr>
        <p:txBody>
          <a:bodyPr wrap="square" rtlCol="0">
            <a:spAutoFit/>
          </a:bodyPr>
          <a:lstStyle/>
          <a:p>
            <a:r>
              <a:rPr lang="en-IN" sz="3600" b="1" dirty="0">
                <a:latin typeface="Times New Roman" panose="02020603050405020304" pitchFamily="18" charset="0"/>
                <a:cs typeface="Times New Roman" panose="02020603050405020304" pitchFamily="18" charset="0"/>
              </a:rPr>
              <a:t>GAS DETECTION &amp;OBJECT DETECTION RESULTS</a:t>
            </a:r>
          </a:p>
        </p:txBody>
      </p:sp>
    </p:spTree>
    <p:extLst>
      <p:ext uri="{BB962C8B-B14F-4D97-AF65-F5344CB8AC3E}">
        <p14:creationId xmlns:p14="http://schemas.microsoft.com/office/powerpoint/2010/main" val="8736379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88671"/>
            <a:ext cx="10515600" cy="1325563"/>
          </a:xfrm>
        </p:spPr>
        <p:txBody>
          <a:bodyPr>
            <a:normAutofit/>
          </a:bodyPr>
          <a:lstStyle/>
          <a:p>
            <a:pPr algn="ctr"/>
            <a:r>
              <a:rPr lang="en-US" sz="3600" b="1" dirty="0">
                <a:latin typeface="Times New Roman" panose="02020603050405020304" pitchFamily="18" charset="0"/>
                <a:cs typeface="Times New Roman" panose="02020603050405020304" pitchFamily="18" charset="0"/>
              </a:rPr>
              <a:t>CHALLENGES FACED</a:t>
            </a:r>
            <a:endParaRPr lang="en-IN" sz="3600" b="1" dirty="0">
              <a:latin typeface="Times New Roman" panose="02020603050405020304" pitchFamily="18" charset="0"/>
              <a:cs typeface="Times New Roman" panose="02020603050405020304" pitchFamily="18" charset="0"/>
            </a:endParaRPr>
          </a:p>
        </p:txBody>
      </p:sp>
      <p:sp>
        <p:nvSpPr>
          <p:cNvPr id="5" name="Rectangle 2"/>
          <p:cNvSpPr>
            <a:spLocks noGrp="1" noChangeArrowheads="1"/>
          </p:cNvSpPr>
          <p:nvPr>
            <p:ph idx="1"/>
          </p:nvPr>
        </p:nvSpPr>
        <p:spPr bwMode="auto">
          <a:xfrm>
            <a:off x="653037" y="1439570"/>
            <a:ext cx="10885925" cy="50285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457200" marR="0" lvl="0" indent="-457200" algn="l" defTabSz="914400" rtl="0" eaLnBrk="0" fontAlgn="base" latinLnBrk="0" hangingPunct="0">
              <a:lnSpc>
                <a:spcPct val="150000"/>
              </a:lnSpc>
              <a:spcBef>
                <a:spcPct val="0"/>
              </a:spcBef>
              <a:spcAft>
                <a:spcPct val="0"/>
              </a:spcAft>
              <a:buClrTx/>
              <a:buSzTx/>
              <a:buFont typeface="+mj-lt"/>
              <a:buAutoNum type="arabicPeriod"/>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Marking Acrylic Sheets: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Used a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screwdriver</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accurate marking, as the smooth surface made traditional marking tools ineffective.</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50000"/>
              </a:lnSpc>
              <a:spcBef>
                <a:spcPct val="0"/>
              </a:spcBef>
              <a:spcAft>
                <a:spcPct val="0"/>
              </a:spcAft>
              <a:buClrTx/>
              <a:buSzTx/>
              <a:buFont typeface="+mj-lt"/>
              <a:buAutoNum type="arabicPeriod"/>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Cutting the Material:</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Used an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axe blade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clean cuts and better control to prevent cracking.</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50000"/>
              </a:lnSpc>
              <a:spcBef>
                <a:spcPct val="0"/>
              </a:spcBef>
              <a:spcAft>
                <a:spcPct val="0"/>
              </a:spcAft>
              <a:buClrTx/>
              <a:buSzTx/>
              <a:buFont typeface="+mj-lt"/>
              <a:buAutoNum type="arabicPeriod"/>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Drilling Holes:</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drilling machine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was used with controlled speed and pressure to avoid breakage.</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50000"/>
              </a:lnSpc>
              <a:spcBef>
                <a:spcPct val="0"/>
              </a:spcBef>
              <a:spcAft>
                <a:spcPct val="0"/>
              </a:spcAft>
              <a:buClrTx/>
              <a:buSzTx/>
              <a:buFont typeface="+mj-lt"/>
              <a:buAutoNum type="arabicPeriod"/>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Robot Assembly &amp; Camera Mounting:</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Handling and arranging acrylic sheets carefully was crucial to prevent damage.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Mounting the camera module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was challenging due to the need for precise alignment and secure placement.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129578597"/>
              </p:ext>
            </p:extLst>
          </p:nvPr>
        </p:nvGraphicFramePr>
        <p:xfrm>
          <a:off x="604934" y="1034488"/>
          <a:ext cx="10982131" cy="5405719"/>
        </p:xfrm>
        <a:graphic>
          <a:graphicData uri="http://schemas.openxmlformats.org/drawingml/2006/table">
            <a:tbl>
              <a:tblPr firstRow="1" bandRow="1">
                <a:tableStyleId>{5C22544A-7EE6-4342-B048-85BDC9FD1C3A}</a:tableStyleId>
              </a:tblPr>
              <a:tblGrid>
                <a:gridCol w="3005246">
                  <a:extLst>
                    <a:ext uri="{9D8B030D-6E8A-4147-A177-3AD203B41FA5}">
                      <a16:colId xmlns:a16="http://schemas.microsoft.com/office/drawing/2014/main" val="20000"/>
                    </a:ext>
                  </a:extLst>
                </a:gridCol>
                <a:gridCol w="4551153">
                  <a:extLst>
                    <a:ext uri="{9D8B030D-6E8A-4147-A177-3AD203B41FA5}">
                      <a16:colId xmlns:a16="http://schemas.microsoft.com/office/drawing/2014/main" val="20001"/>
                    </a:ext>
                  </a:extLst>
                </a:gridCol>
                <a:gridCol w="3425732">
                  <a:extLst>
                    <a:ext uri="{9D8B030D-6E8A-4147-A177-3AD203B41FA5}">
                      <a16:colId xmlns:a16="http://schemas.microsoft.com/office/drawing/2014/main" val="20002"/>
                    </a:ext>
                  </a:extLst>
                </a:gridCol>
              </a:tblGrid>
              <a:tr h="357088">
                <a:tc>
                  <a:txBody>
                    <a:bodyPr/>
                    <a:lstStyle/>
                    <a:p>
                      <a:r>
                        <a:rPr lang="en-US" dirty="0"/>
                        <a:t>Month</a:t>
                      </a:r>
                    </a:p>
                  </a:txBody>
                  <a:tcPr/>
                </a:tc>
                <a:tc>
                  <a:txBody>
                    <a:bodyPr/>
                    <a:lstStyle/>
                    <a:p>
                      <a:r>
                        <a:rPr lang="en-US" dirty="0"/>
                        <a:t>Activity</a:t>
                      </a:r>
                    </a:p>
                  </a:txBody>
                  <a:tcPr/>
                </a:tc>
                <a:tc>
                  <a:txBody>
                    <a:bodyPr/>
                    <a:lstStyle/>
                    <a:p>
                      <a:r>
                        <a:rPr lang="en-US" dirty="0"/>
                        <a:t>Status</a:t>
                      </a:r>
                    </a:p>
                  </a:txBody>
                  <a:tcPr/>
                </a:tc>
                <a:extLst>
                  <a:ext uri="{0D108BD9-81ED-4DB2-BD59-A6C34878D82A}">
                    <a16:rowId xmlns:a16="http://schemas.microsoft.com/office/drawing/2014/main" val="10000"/>
                  </a:ext>
                </a:extLst>
              </a:tr>
              <a:tr h="624904">
                <a:tc>
                  <a:txBody>
                    <a:bodyPr/>
                    <a:lstStyle/>
                    <a:p>
                      <a:r>
                        <a:rPr lang="en-US" dirty="0"/>
                        <a:t>July</a:t>
                      </a:r>
                    </a:p>
                  </a:txBody>
                  <a:tcPr/>
                </a:tc>
                <a:tc>
                  <a:txBody>
                    <a:bodyPr/>
                    <a:lstStyle/>
                    <a:p>
                      <a:r>
                        <a:rPr lang="en-US" dirty="0"/>
                        <a:t>Deciding the Project idea and Studying the Project in detail </a:t>
                      </a:r>
                    </a:p>
                  </a:txBody>
                  <a:tcPr/>
                </a:tc>
                <a:tc>
                  <a:txBody>
                    <a:bodyPr/>
                    <a:lstStyle/>
                    <a:p>
                      <a:r>
                        <a:rPr lang="en-US" dirty="0"/>
                        <a:t>Completed</a:t>
                      </a:r>
                    </a:p>
                  </a:txBody>
                  <a:tcPr/>
                </a:tc>
                <a:extLst>
                  <a:ext uri="{0D108BD9-81ED-4DB2-BD59-A6C34878D82A}">
                    <a16:rowId xmlns:a16="http://schemas.microsoft.com/office/drawing/2014/main" val="10001"/>
                  </a:ext>
                </a:extLst>
              </a:tr>
              <a:tr h="624904">
                <a:tc>
                  <a:txBody>
                    <a:bodyPr/>
                    <a:lstStyle/>
                    <a:p>
                      <a:r>
                        <a:rPr lang="en-US" dirty="0"/>
                        <a:t>August</a:t>
                      </a:r>
                    </a:p>
                  </a:txBody>
                  <a:tcPr/>
                </a:tc>
                <a:tc>
                  <a:txBody>
                    <a:bodyPr/>
                    <a:lstStyle/>
                    <a:p>
                      <a:r>
                        <a:rPr lang="en-US" dirty="0"/>
                        <a:t>Finalizing and Gathering of the material and components</a:t>
                      </a:r>
                    </a:p>
                  </a:txBody>
                  <a:tcPr/>
                </a:tc>
                <a:tc>
                  <a:txBody>
                    <a:bodyPr/>
                    <a:lstStyle/>
                    <a:p>
                      <a:r>
                        <a:rPr lang="en-US" dirty="0"/>
                        <a:t>Completed</a:t>
                      </a:r>
                    </a:p>
                  </a:txBody>
                  <a:tcPr/>
                </a:tc>
                <a:extLst>
                  <a:ext uri="{0D108BD9-81ED-4DB2-BD59-A6C34878D82A}">
                    <a16:rowId xmlns:a16="http://schemas.microsoft.com/office/drawing/2014/main" val="10002"/>
                  </a:ext>
                </a:extLst>
              </a:tr>
              <a:tr h="813152">
                <a:tc>
                  <a:txBody>
                    <a:bodyPr/>
                    <a:lstStyle/>
                    <a:p>
                      <a:r>
                        <a:rPr lang="en-US" dirty="0"/>
                        <a:t>September</a:t>
                      </a:r>
                    </a:p>
                  </a:txBody>
                  <a:tcPr/>
                </a:tc>
                <a:tc>
                  <a:txBody>
                    <a:bodyPr/>
                    <a:lstStyle/>
                    <a:p>
                      <a:r>
                        <a:rPr lang="en-US" dirty="0"/>
                        <a:t>Making process of the </a:t>
                      </a:r>
                      <a:r>
                        <a:rPr lang="en-US" dirty="0" err="1"/>
                        <a:t>Strandbeest</a:t>
                      </a:r>
                      <a:r>
                        <a:rPr lang="en-US" dirty="0"/>
                        <a:t> robot( i.e. marking, cutting, drilling )</a:t>
                      </a:r>
                    </a:p>
                  </a:txBody>
                  <a:tcPr/>
                </a:tc>
                <a:tc>
                  <a:txBody>
                    <a:bodyPr/>
                    <a:lstStyle/>
                    <a:p>
                      <a:r>
                        <a:rPr lang="en-US" dirty="0"/>
                        <a:t>Completed</a:t>
                      </a:r>
                    </a:p>
                  </a:txBody>
                  <a:tcPr/>
                </a:tc>
                <a:extLst>
                  <a:ext uri="{0D108BD9-81ED-4DB2-BD59-A6C34878D82A}">
                    <a16:rowId xmlns:a16="http://schemas.microsoft.com/office/drawing/2014/main" val="10003"/>
                  </a:ext>
                </a:extLst>
              </a:tr>
              <a:tr h="624904">
                <a:tc>
                  <a:txBody>
                    <a:bodyPr/>
                    <a:lstStyle/>
                    <a:p>
                      <a:r>
                        <a:rPr lang="en-US" dirty="0"/>
                        <a:t>October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dirty="0"/>
                        <a:t>Building the prototype of the </a:t>
                      </a:r>
                      <a:r>
                        <a:rPr lang="en-US" dirty="0" err="1"/>
                        <a:t>Strandbeest</a:t>
                      </a:r>
                      <a:r>
                        <a:rPr lang="en-US" dirty="0"/>
                        <a:t> robot</a:t>
                      </a:r>
                    </a:p>
                  </a:txBody>
                  <a:tcPr/>
                </a:tc>
                <a:tc>
                  <a:txBody>
                    <a:bodyPr/>
                    <a:lstStyle/>
                    <a:p>
                      <a:r>
                        <a:rPr lang="en-US" dirty="0"/>
                        <a:t>Completed</a:t>
                      </a:r>
                    </a:p>
                  </a:txBody>
                  <a:tcPr/>
                </a:tc>
                <a:extLst>
                  <a:ext uri="{0D108BD9-81ED-4DB2-BD59-A6C34878D82A}">
                    <a16:rowId xmlns:a16="http://schemas.microsoft.com/office/drawing/2014/main" val="10004"/>
                  </a:ext>
                </a:extLst>
              </a:tr>
              <a:tr h="624904">
                <a:tc>
                  <a:txBody>
                    <a:bodyPr/>
                    <a:lstStyle/>
                    <a:p>
                      <a:r>
                        <a:rPr lang="en-US" dirty="0"/>
                        <a:t>November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dirty="0"/>
                        <a:t>Interfacing the robot with the motors, sensors and modules</a:t>
                      </a:r>
                    </a:p>
                  </a:txBody>
                  <a:tcPr/>
                </a:tc>
                <a:tc>
                  <a:txBody>
                    <a:bodyPr/>
                    <a:lstStyle/>
                    <a:p>
                      <a:r>
                        <a:rPr lang="en-US" dirty="0"/>
                        <a:t>Completed</a:t>
                      </a:r>
                    </a:p>
                  </a:txBody>
                  <a:tcPr/>
                </a:tc>
                <a:extLst>
                  <a:ext uri="{0D108BD9-81ED-4DB2-BD59-A6C34878D82A}">
                    <a16:rowId xmlns:a16="http://schemas.microsoft.com/office/drawing/2014/main" val="10005"/>
                  </a:ext>
                </a:extLst>
              </a:tr>
              <a:tr h="357088">
                <a:tc>
                  <a:txBody>
                    <a:bodyPr/>
                    <a:lstStyle/>
                    <a:p>
                      <a:r>
                        <a:rPr lang="en-US" dirty="0"/>
                        <a:t>December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dirty="0"/>
                        <a:t>Working of the </a:t>
                      </a:r>
                      <a:r>
                        <a:rPr lang="en-US" dirty="0" err="1"/>
                        <a:t>Strandbeest</a:t>
                      </a:r>
                      <a:r>
                        <a:rPr lang="en-US" dirty="0"/>
                        <a:t> robot </a:t>
                      </a:r>
                    </a:p>
                  </a:txBody>
                  <a:tcPr/>
                </a:tc>
                <a:tc>
                  <a:txBody>
                    <a:bodyPr/>
                    <a:lstStyle/>
                    <a:p>
                      <a:r>
                        <a:rPr lang="en-US" dirty="0"/>
                        <a:t>Completed</a:t>
                      </a:r>
                    </a:p>
                  </a:txBody>
                  <a:tcPr/>
                </a:tc>
                <a:extLst>
                  <a:ext uri="{0D108BD9-81ED-4DB2-BD59-A6C34878D82A}">
                    <a16:rowId xmlns:a16="http://schemas.microsoft.com/office/drawing/2014/main" val="10006"/>
                  </a:ext>
                </a:extLst>
              </a:tr>
              <a:tr h="357088">
                <a:tc>
                  <a:txBody>
                    <a:bodyPr/>
                    <a:lstStyle/>
                    <a:p>
                      <a:r>
                        <a:rPr lang="en-US" dirty="0"/>
                        <a:t>January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dirty="0"/>
                        <a:t>Documentation </a:t>
                      </a:r>
                    </a:p>
                  </a:txBody>
                  <a:tcPr/>
                </a:tc>
                <a:tc>
                  <a:txBody>
                    <a:bodyPr/>
                    <a:lstStyle/>
                    <a:p>
                      <a:r>
                        <a:rPr lang="en-US" dirty="0"/>
                        <a:t>Completed</a:t>
                      </a:r>
                    </a:p>
                  </a:txBody>
                  <a:tcPr/>
                </a:tc>
                <a:extLst>
                  <a:ext uri="{0D108BD9-81ED-4DB2-BD59-A6C34878D82A}">
                    <a16:rowId xmlns:a16="http://schemas.microsoft.com/office/drawing/2014/main" val="10007"/>
                  </a:ext>
                </a:extLst>
              </a:tr>
              <a:tr h="569207">
                <a:tc>
                  <a:txBody>
                    <a:bodyPr/>
                    <a:lstStyle/>
                    <a:p>
                      <a:r>
                        <a:rPr lang="en-US" dirty="0"/>
                        <a:t>February</a:t>
                      </a:r>
                    </a:p>
                  </a:txBody>
                  <a:tcPr/>
                </a:tc>
                <a:tc>
                  <a:txBody>
                    <a:bodyPr/>
                    <a:lstStyle/>
                    <a:p>
                      <a:r>
                        <a:rPr lang="en-US" dirty="0"/>
                        <a:t>Implementation of </a:t>
                      </a:r>
                      <a:r>
                        <a:rPr lang="en-US"/>
                        <a:t>the robot with </a:t>
                      </a:r>
                      <a:r>
                        <a:rPr lang="en-US" dirty="0"/>
                        <a:t>live example </a:t>
                      </a:r>
                    </a:p>
                  </a:txBody>
                  <a:tcPr/>
                </a:tc>
                <a:tc>
                  <a:txBody>
                    <a:bodyPr/>
                    <a:lstStyle/>
                    <a:p>
                      <a:r>
                        <a:rPr lang="en-US" dirty="0"/>
                        <a:t>Completed</a:t>
                      </a:r>
                    </a:p>
                  </a:txBody>
                  <a:tcPr/>
                </a:tc>
                <a:extLst>
                  <a:ext uri="{0D108BD9-81ED-4DB2-BD59-A6C34878D82A}">
                    <a16:rowId xmlns:a16="http://schemas.microsoft.com/office/drawing/2014/main" val="10008"/>
                  </a:ext>
                </a:extLst>
              </a:tr>
              <a:tr h="357088">
                <a:tc>
                  <a:txBody>
                    <a:bodyPr/>
                    <a:lstStyle/>
                    <a:p>
                      <a:r>
                        <a:rPr lang="en-US" dirty="0"/>
                        <a:t>March</a:t>
                      </a:r>
                    </a:p>
                  </a:txBody>
                  <a:tcPr/>
                </a:tc>
                <a:tc>
                  <a:txBody>
                    <a:bodyPr/>
                    <a:lstStyle/>
                    <a:p>
                      <a:r>
                        <a:rPr lang="en-US" dirty="0"/>
                        <a:t>Submission of Project</a:t>
                      </a:r>
                    </a:p>
                  </a:txBody>
                  <a:tcPr/>
                </a:tc>
                <a:tc>
                  <a:txBody>
                    <a:bodyPr/>
                    <a:lstStyle/>
                    <a:p>
                      <a:r>
                        <a:rPr lang="en-US" dirty="0"/>
                        <a:t>Completed</a:t>
                      </a:r>
                    </a:p>
                  </a:txBody>
                  <a:tcPr/>
                </a:tc>
                <a:extLst>
                  <a:ext uri="{0D108BD9-81ED-4DB2-BD59-A6C34878D82A}">
                    <a16:rowId xmlns:a16="http://schemas.microsoft.com/office/drawing/2014/main" val="10009"/>
                  </a:ext>
                </a:extLst>
              </a:tr>
            </a:tbl>
          </a:graphicData>
        </a:graphic>
      </p:graphicFrame>
      <p:sp>
        <p:nvSpPr>
          <p:cNvPr id="7" name="TextBox 4"/>
          <p:cNvSpPr txBox="1">
            <a:spLocks noChangeArrowheads="1"/>
          </p:cNvSpPr>
          <p:nvPr/>
        </p:nvSpPr>
        <p:spPr bwMode="auto">
          <a:xfrm>
            <a:off x="3259492" y="182218"/>
            <a:ext cx="567301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r>
              <a:rPr lang="en-US" altLang="en-US" sz="3600" b="1" dirty="0">
                <a:latin typeface="Times New Roman" panose="02020603050405020304" pitchFamily="18" charset="0"/>
                <a:cs typeface="Times New Roman" panose="02020603050405020304" pitchFamily="18" charset="0"/>
              </a:rPr>
              <a:t>MONTHLY WORK PLAN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0331" y="215174"/>
            <a:ext cx="10515600" cy="1325563"/>
          </a:xfrm>
        </p:spPr>
        <p:txBody>
          <a:bodyPr>
            <a:normAutofit/>
          </a:bodyPr>
          <a:lstStyle/>
          <a:p>
            <a:pPr algn="ctr"/>
            <a:r>
              <a:rPr lang="en-US" sz="3600" b="1" dirty="0">
                <a:latin typeface="Times New Roman" panose="02020603050405020304" pitchFamily="18" charset="0"/>
                <a:cs typeface="Times New Roman" panose="02020603050405020304" pitchFamily="18" charset="0"/>
              </a:rPr>
              <a:t>CONCLUSION</a:t>
            </a:r>
            <a:endParaRPr lang="en-IN" sz="3600" b="1" dirty="0">
              <a:latin typeface="Times New Roman" panose="02020603050405020304" pitchFamily="18" charset="0"/>
              <a:cs typeface="Times New Roman" panose="02020603050405020304" pitchFamily="18" charset="0"/>
            </a:endParaRPr>
          </a:p>
        </p:txBody>
      </p:sp>
      <p:sp>
        <p:nvSpPr>
          <p:cNvPr id="4" name="Content Placeholder 2"/>
          <p:cNvSpPr txBox="1"/>
          <p:nvPr/>
        </p:nvSpPr>
        <p:spPr>
          <a:xfrm>
            <a:off x="838200" y="1789470"/>
            <a:ext cx="10835148" cy="381722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50000"/>
              </a:lnSpc>
            </a:pPr>
            <a:r>
              <a:rPr lang="en-US" sz="1800" dirty="0">
                <a:latin typeface="Times New Roman" panose="02020603050405020304" pitchFamily="18" charset="0"/>
                <a:cs typeface="Times New Roman" panose="02020603050405020304" pitchFamily="18" charset="0"/>
              </a:rPr>
              <a:t>The </a:t>
            </a:r>
            <a:r>
              <a:rPr lang="en-US" sz="1800" dirty="0" err="1">
                <a:latin typeface="Times New Roman" panose="02020603050405020304" pitchFamily="18" charset="0"/>
                <a:cs typeface="Times New Roman" panose="02020603050405020304" pitchFamily="18" charset="0"/>
              </a:rPr>
              <a:t>Strandbeest</a:t>
            </a:r>
            <a:r>
              <a:rPr lang="en-US" sz="1800" dirty="0">
                <a:latin typeface="Times New Roman" panose="02020603050405020304" pitchFamily="18" charset="0"/>
                <a:cs typeface="Times New Roman" panose="02020603050405020304" pitchFamily="18" charset="0"/>
              </a:rPr>
              <a:t> robot enhances the safety of coal mine workers by detecting harmful gases like Methane (CH4) and Carbon Monoxide (CO) using MQ9 gas sensors, and providing real-time alerts when gas levels become hazardous. Its Theo-Jansen linkage mechanism allows it to navigate difficult terrains, while IR sensors and a camera module enable obstacle detection and avoidance, reducing collision risks. Controlled by an ATMEGA 328P microcontroller and a Bluetooth module, the robot allows for remote monitoring and quick responses to potential dangers, ensuring the safety and efficiency of mining operations.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C1F351-928D-EDC5-7BAC-46FB545B61C4}"/>
              </a:ext>
            </a:extLst>
          </p:cNvPr>
          <p:cNvSpPr txBox="1"/>
          <p:nvPr/>
        </p:nvSpPr>
        <p:spPr>
          <a:xfrm>
            <a:off x="2733869" y="2472613"/>
            <a:ext cx="8528180" cy="1200329"/>
          </a:xfrm>
          <a:prstGeom prst="rect">
            <a:avLst/>
          </a:prstGeom>
          <a:noFill/>
        </p:spPr>
        <p:txBody>
          <a:bodyPr wrap="square" rtlCol="0">
            <a:spAutoFit/>
          </a:bodyPr>
          <a:lstStyle/>
          <a:p>
            <a:r>
              <a:rPr lang="en-IN" sz="7200" dirty="0">
                <a:latin typeface="Century" panose="02040604050505020304" pitchFamily="18" charset="0"/>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2636"/>
            <a:ext cx="10515600" cy="1325563"/>
          </a:xfrm>
        </p:spPr>
        <p:txBody>
          <a:bodyPr>
            <a:normAutofit/>
          </a:bodyPr>
          <a:lstStyle/>
          <a:p>
            <a:pPr algn="ctr"/>
            <a:r>
              <a:rPr lang="en-US" sz="3600" b="1" dirty="0">
                <a:latin typeface="Times New Roman" panose="02020603050405020304" pitchFamily="18" charset="0"/>
                <a:cs typeface="Times New Roman" panose="02020603050405020304" pitchFamily="18" charset="0"/>
              </a:rPr>
              <a:t>METHODOLOGY</a:t>
            </a:r>
            <a:endParaRPr lang="en-IN" sz="3600" b="1" dirty="0">
              <a:latin typeface="Times New Roman" panose="02020603050405020304" pitchFamily="18" charset="0"/>
              <a:cs typeface="Times New Roman" panose="02020603050405020304" pitchFamily="18" charset="0"/>
            </a:endParaRPr>
          </a:p>
        </p:txBody>
      </p:sp>
      <p:sp>
        <p:nvSpPr>
          <p:cNvPr id="5" name="Rectangle 2"/>
          <p:cNvSpPr>
            <a:spLocks noGrp="1" noChangeArrowheads="1"/>
          </p:cNvSpPr>
          <p:nvPr>
            <p:ph idx="1"/>
          </p:nvPr>
        </p:nvSpPr>
        <p:spPr bwMode="auto">
          <a:xfrm>
            <a:off x="566374" y="1298243"/>
            <a:ext cx="11059252" cy="5755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just" defTabSz="914400" rtl="0" eaLnBrk="0" fontAlgn="base" latinLnBrk="0" hangingPunct="0">
              <a:lnSpc>
                <a:spcPct val="100000"/>
              </a:lnSpc>
              <a:spcBef>
                <a:spcPct val="0"/>
              </a:spcBef>
              <a:spcAft>
                <a:spcPct val="0"/>
              </a:spcAft>
              <a:buClrTx/>
              <a:buSzTx/>
              <a:buNone/>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1.Theo-Jansen Linkage Mechanism:</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indent="0" algn="just" eaLnBrk="0" fontAlgn="base" hangingPunct="0">
              <a:lnSpc>
                <a:spcPct val="150000"/>
              </a:lnSpc>
              <a:spcBef>
                <a:spcPct val="0"/>
              </a:spcBef>
              <a:spcAft>
                <a:spcPct val="0"/>
              </a:spcAft>
              <a:buNone/>
            </a:pPr>
            <a:r>
              <a:rPr kumimoji="0" lang="en-US" altLang="en-US" sz="1800" b="0" i="0" u="none" strike="noStrike" cap="none" normalizeH="0" baseline="0" dirty="0">
                <a:ln>
                  <a:noFill/>
                </a:ln>
                <a:solidFill>
                  <a:schemeClr val="tx1"/>
                </a:solidFill>
                <a:effectLst/>
                <a:latin typeface="Aptos" panose="020B0004020202020204" pitchFamily="34" charset="0"/>
              </a:rPr>
              <a:t>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robot uses a Theo-Jansen linkage to mimic the motion of crab legs and human limbs,</a:t>
            </a:r>
            <a:r>
              <a:rPr lang="en-US" altLang="en-US" sz="1800" dirty="0">
                <a:latin typeface="Times New Roman" panose="02020603050405020304" pitchFamily="18" charset="0"/>
                <a:cs typeface="Times New Roman" panose="02020603050405020304" pitchFamily="18" charset="0"/>
              </a:rPr>
              <a:t>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enabling       efficient movement on uneven surfaces like rocks and sand</a:t>
            </a:r>
            <a:r>
              <a:rPr kumimoji="0" lang="en-US" altLang="en-US" sz="1800" i="0" u="none" strike="noStrike" cap="none" normalizeH="0" baseline="0" dirty="0">
                <a:ln>
                  <a:noFill/>
                </a:ln>
                <a:solidFill>
                  <a:schemeClr val="tx1"/>
                </a:solidFill>
                <a:effectLst/>
                <a:latin typeface="Aptos" panose="020B0004020202020204" pitchFamily="34" charset="0"/>
              </a:rPr>
              <a:t>.</a:t>
            </a:r>
          </a:p>
          <a:p>
            <a:pPr marL="0" indent="0" algn="just" eaLnBrk="0" fontAlgn="base" hangingPunct="0">
              <a:lnSpc>
                <a:spcPct val="150000"/>
              </a:lnSpc>
              <a:spcBef>
                <a:spcPct val="0"/>
              </a:spcBef>
              <a:spcAft>
                <a:spcPct val="0"/>
              </a:spcAft>
              <a:buNone/>
            </a:pPr>
            <a:endParaRPr kumimoji="0" lang="en-US" altLang="en-US" sz="1800" b="0" i="0" u="none" strike="noStrike" cap="none" normalizeH="0" baseline="0" dirty="0">
              <a:ln>
                <a:noFill/>
              </a:ln>
              <a:solidFill>
                <a:schemeClr val="tx1"/>
              </a:solidFill>
              <a:effectLst/>
              <a:latin typeface="Aptos" panose="020B0004020202020204" pitchFamily="34" charset="0"/>
            </a:endParaRPr>
          </a:p>
          <a:p>
            <a:pPr marL="0" marR="0" lvl="0" indent="0" algn="just" defTabSz="914400" rtl="0" eaLnBrk="0" fontAlgn="base" latinLnBrk="0" hangingPunct="0">
              <a:lnSpc>
                <a:spcPct val="100000"/>
              </a:lnSpc>
              <a:spcBef>
                <a:spcPct val="0"/>
              </a:spcBef>
              <a:spcAft>
                <a:spcPct val="0"/>
              </a:spcAft>
              <a:buClrTx/>
              <a:buSzTx/>
              <a:buNone/>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2.Flexibility and Ground Adaptation:</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None/>
            </a:pPr>
            <a:r>
              <a:rPr kumimoji="0" lang="en-US" altLang="en-US" sz="1800" b="0" i="0" u="none" strike="noStrike" cap="none" normalizeH="0" baseline="0" dirty="0">
                <a:ln>
                  <a:noFill/>
                </a:ln>
                <a:solidFill>
                  <a:schemeClr val="tx1"/>
                </a:solidFill>
                <a:effectLst/>
                <a:latin typeface="Aptos" panose="020B0004020202020204" pitchFamily="34" charset="0"/>
              </a:rPr>
              <a:t>      </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mechanism ensures the robot can move across diverse terrains with stability and flexibility, adapting to harsh environments such as coal mines.</a:t>
            </a:r>
          </a:p>
          <a:p>
            <a:pPr marL="0" marR="0" lvl="0" indent="0" algn="just" defTabSz="914400" rtl="0" eaLnBrk="0" fontAlgn="base" latinLnBrk="0" hangingPunct="0">
              <a:lnSpc>
                <a:spcPct val="150000"/>
              </a:lnSpc>
              <a:spcBef>
                <a:spcPct val="0"/>
              </a:spcBef>
              <a:spcAft>
                <a:spcPct val="0"/>
              </a:spcAft>
              <a:buClrTx/>
              <a:buSzTx/>
              <a:buFontTx/>
              <a:buChar char="•"/>
            </a:pPr>
            <a:endParaRPr kumimoji="0" lang="en-US" altLang="en-US" sz="1800" b="0" i="0" u="none" strike="noStrike" cap="none" normalizeH="0" baseline="0" dirty="0">
              <a:ln>
                <a:noFill/>
              </a:ln>
              <a:solidFill>
                <a:schemeClr val="tx1"/>
              </a:solidFill>
              <a:effectLst/>
              <a:latin typeface="Aptos" panose="020B0004020202020204" pitchFamily="34" charset="0"/>
            </a:endParaRPr>
          </a:p>
          <a:p>
            <a:pPr marL="0" marR="0" lvl="0" indent="0" algn="just" defTabSz="914400" rtl="0" eaLnBrk="0" fontAlgn="base" latinLnBrk="0" hangingPunct="0">
              <a:lnSpc>
                <a:spcPct val="100000"/>
              </a:lnSpc>
              <a:spcBef>
                <a:spcPct val="0"/>
              </a:spcBef>
              <a:spcAft>
                <a:spcPct val="0"/>
              </a:spcAft>
              <a:buClrTx/>
              <a:buSzTx/>
              <a:buNone/>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3.Robot Components: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None/>
            </a:pPr>
            <a:r>
              <a:rPr kumimoji="0" lang="en-US" altLang="en-US" sz="1800" b="1" i="0" u="none" strike="noStrike" cap="none" normalizeH="0" baseline="0" dirty="0">
                <a:ln>
                  <a:noFill/>
                </a:ln>
                <a:solidFill>
                  <a:schemeClr val="tx1"/>
                </a:solidFill>
                <a:effectLst/>
                <a:latin typeface="Aptos" panose="020B0004020202020204" pitchFamily="34" charset="0"/>
              </a:rPr>
              <a:t>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Gear Motors for movement, ATMEGA 328P Microcontroller for control, Bluetooth Module for wireless communication, and MQ9 Gas Sensors for detecting harmful gases like Methane and Carbon Monoxide.</a:t>
            </a:r>
          </a:p>
          <a:p>
            <a:pPr marL="0" marR="0" lvl="0" indent="0" algn="just" defTabSz="914400" rtl="0" eaLnBrk="0" fontAlgn="base" latinLnBrk="0" hangingPunct="0">
              <a:lnSpc>
                <a:spcPct val="100000"/>
              </a:lnSpc>
              <a:spcBef>
                <a:spcPct val="0"/>
              </a:spcBef>
              <a:spcAft>
                <a:spcPct val="0"/>
              </a:spcAft>
              <a:buClrTx/>
              <a:buSzTx/>
              <a:buFontTx/>
              <a:buChar char="•"/>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None/>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4.Object Detection and Safety:</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None/>
            </a:pPr>
            <a:r>
              <a:rPr kumimoji="0" lang="en-US" altLang="en-US" sz="1800" b="0" i="0" u="none" strike="noStrike" cap="none" normalizeH="0" baseline="0" dirty="0">
                <a:ln>
                  <a:noFill/>
                </a:ln>
                <a:solidFill>
                  <a:schemeClr val="tx1"/>
                </a:solidFill>
                <a:effectLst/>
                <a:latin typeface="Aptos" panose="020B0004020202020204" pitchFamily="34" charset="0"/>
              </a:rPr>
              <a:t>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robot uses IR Sensors and a Camera Module to detect obstacles and avoid collisions, sending real-time alerts to operators for improved safety.</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800" b="0" i="0" u="none" strike="noStrike" cap="none" normalizeH="0" baseline="0" dirty="0">
              <a:ln>
                <a:noFill/>
              </a:ln>
              <a:solidFill>
                <a:schemeClr val="tx1"/>
              </a:solidFill>
              <a:effectLst/>
              <a:latin typeface="Aptos" panose="020B00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0716" y="440032"/>
            <a:ext cx="10515600" cy="1325563"/>
          </a:xfrm>
        </p:spPr>
        <p:txBody>
          <a:bodyPr>
            <a:normAutofit/>
          </a:bodyPr>
          <a:lstStyle/>
          <a:p>
            <a:pPr algn="ctr"/>
            <a:r>
              <a:rPr lang="en-US" sz="3600" b="1" dirty="0">
                <a:latin typeface="Times New Roman" panose="02020603050405020304" pitchFamily="18" charset="0"/>
                <a:cs typeface="Times New Roman" panose="02020603050405020304" pitchFamily="18" charset="0"/>
              </a:rPr>
              <a:t>UNIQUENESS AND DISTINCTIVE FEATURES OF THE PROJECT IDEA</a:t>
            </a:r>
            <a:endParaRPr lang="en-IN" sz="3600" b="1" dirty="0">
              <a:latin typeface="Times New Roman" panose="02020603050405020304" pitchFamily="18" charset="0"/>
              <a:cs typeface="Times New Roman" panose="02020603050405020304" pitchFamily="18" charset="0"/>
            </a:endParaRPr>
          </a:p>
        </p:txBody>
      </p:sp>
      <p:sp>
        <p:nvSpPr>
          <p:cNvPr id="4" name="Content Placeholder 2"/>
          <p:cNvSpPr txBox="1"/>
          <p:nvPr/>
        </p:nvSpPr>
        <p:spPr>
          <a:xfrm>
            <a:off x="690716" y="2211135"/>
            <a:ext cx="9760974" cy="388473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  </a:t>
            </a:r>
          </a:p>
          <a:p>
            <a:pPr algn="l"/>
            <a:r>
              <a:rPr lang="en-US" dirty="0"/>
              <a:t>   </a:t>
            </a:r>
          </a:p>
          <a:p>
            <a:pPr algn="l"/>
            <a:r>
              <a:rPr lang="en-US" dirty="0"/>
              <a:t> </a:t>
            </a:r>
            <a:endParaRPr lang="en-IN" dirty="0"/>
          </a:p>
        </p:txBody>
      </p:sp>
      <p:sp>
        <p:nvSpPr>
          <p:cNvPr id="5" name="TextBox 4"/>
          <p:cNvSpPr txBox="1"/>
          <p:nvPr/>
        </p:nvSpPr>
        <p:spPr>
          <a:xfrm>
            <a:off x="838201" y="1790082"/>
            <a:ext cx="9760974" cy="1289071"/>
          </a:xfrm>
          <a:prstGeom prst="rect">
            <a:avLst/>
          </a:prstGeom>
          <a:noFill/>
        </p:spPr>
        <p:txBody>
          <a:bodyPr wrap="square">
            <a:spAutoFit/>
          </a:bodyPr>
          <a:lstStyle/>
          <a:p>
            <a:pPr algn="just">
              <a:lnSpc>
                <a:spcPct val="150000"/>
              </a:lnSpc>
            </a:pPr>
            <a:r>
              <a:rPr lang="en-IN" dirty="0">
                <a:latin typeface="Times New Roman" panose="02020603050405020304" pitchFamily="18" charset="0"/>
                <a:cs typeface="Times New Roman" panose="02020603050405020304" pitchFamily="18" charset="0"/>
              </a:rPr>
              <a:t>The uniqueness and distinctive feature of using a </a:t>
            </a:r>
            <a:r>
              <a:rPr lang="en-IN" dirty="0" err="1">
                <a:latin typeface="Times New Roman" panose="02020603050405020304" pitchFamily="18" charset="0"/>
                <a:cs typeface="Times New Roman" panose="02020603050405020304" pitchFamily="18" charset="0"/>
              </a:rPr>
              <a:t>Strandbeest</a:t>
            </a:r>
            <a:r>
              <a:rPr lang="en-IN" dirty="0">
                <a:latin typeface="Times New Roman" panose="02020603050405020304" pitchFamily="18" charset="0"/>
                <a:cs typeface="Times New Roman" panose="02020603050405020304" pitchFamily="18" charset="0"/>
              </a:rPr>
              <a:t> robot for object detection in a coal mine lies in its ability to combine advanced robotics with object detection technology to create a versatile and efficient monitoring system. This project stands out due to the following key features:</a:t>
            </a:r>
          </a:p>
        </p:txBody>
      </p:sp>
      <p:sp>
        <p:nvSpPr>
          <p:cNvPr id="7" name="TextBox 6"/>
          <p:cNvSpPr txBox="1"/>
          <p:nvPr/>
        </p:nvSpPr>
        <p:spPr>
          <a:xfrm>
            <a:off x="616973" y="3368383"/>
            <a:ext cx="9908459" cy="1289071"/>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Autonomous Operation:</a:t>
            </a:r>
            <a:r>
              <a:rPr lang="en-IN" dirty="0">
                <a:latin typeface="Times New Roman" panose="02020603050405020304" pitchFamily="18" charset="0"/>
                <a:cs typeface="Times New Roman" panose="02020603050405020304" pitchFamily="18" charset="0"/>
              </a:rPr>
              <a:t> The </a:t>
            </a:r>
            <a:r>
              <a:rPr lang="en-IN" dirty="0" err="1">
                <a:latin typeface="Times New Roman" panose="02020603050405020304" pitchFamily="18" charset="0"/>
                <a:cs typeface="Times New Roman" panose="02020603050405020304" pitchFamily="18" charset="0"/>
              </a:rPr>
              <a:t>Strandbeest</a:t>
            </a:r>
            <a:r>
              <a:rPr lang="en-IN" dirty="0">
                <a:latin typeface="Times New Roman" panose="02020603050405020304" pitchFamily="18" charset="0"/>
                <a:cs typeface="Times New Roman" panose="02020603050405020304" pitchFamily="18" charset="0"/>
              </a:rPr>
              <a:t> robot can operate autonomously, navigating through the coal mine environment without constant human intervention, which sets it apart from traditional monitoring methods.</a:t>
            </a:r>
          </a:p>
        </p:txBody>
      </p:sp>
      <p:sp>
        <p:nvSpPr>
          <p:cNvPr id="11" name="TextBox 10"/>
          <p:cNvSpPr txBox="1"/>
          <p:nvPr/>
        </p:nvSpPr>
        <p:spPr>
          <a:xfrm>
            <a:off x="616973" y="4870026"/>
            <a:ext cx="9908459" cy="1296702"/>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Customization: </a:t>
            </a:r>
            <a:r>
              <a:rPr lang="en-IN" dirty="0">
                <a:latin typeface="Times New Roman" panose="02020603050405020304" pitchFamily="18" charset="0"/>
                <a:cs typeface="Times New Roman" panose="02020603050405020304" pitchFamily="18" charset="0"/>
              </a:rPr>
              <a:t>These robots can be customized with various sensors and technologies to suit the specific needs of object detection in a coal mine, making them adaptable to different environments and detection requirements</a:t>
            </a:r>
            <a:r>
              <a:rPr lang="en-IN" dirty="0">
                <a:latin typeface="Aptos" panose="020B0004020202020204" pitchFamily="34" charset="0"/>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94729" y="624786"/>
            <a:ext cx="10193594" cy="4351338"/>
          </a:xfrm>
        </p:spPr>
        <p:txBody>
          <a:bodyPr>
            <a:normAutofit/>
          </a:bodyPr>
          <a:lstStyle/>
          <a:p>
            <a:pPr algn="just">
              <a:lnSpc>
                <a:spcPct val="150000"/>
              </a:lnSpc>
            </a:pPr>
            <a:r>
              <a:rPr lang="en-US" sz="1800" b="1" dirty="0">
                <a:latin typeface="Times New Roman" panose="02020603050405020304" pitchFamily="18" charset="0"/>
                <a:cs typeface="Times New Roman" panose="02020603050405020304" pitchFamily="18" charset="0"/>
              </a:rPr>
              <a:t>Continuous Monitoring</a:t>
            </a:r>
            <a:r>
              <a:rPr lang="en-US" sz="1800" b="1" dirty="0">
                <a:latin typeface="Bookman Old Style" panose="02050604050505020204" pitchFamily="18" charset="0"/>
              </a:rPr>
              <a:t>: </a:t>
            </a:r>
            <a:r>
              <a:rPr lang="en-US" sz="1800" dirty="0">
                <a:latin typeface="Times New Roman" panose="02020603050405020304" pitchFamily="18" charset="0"/>
                <a:cs typeface="Times New Roman" panose="02020603050405020304" pitchFamily="18" charset="0"/>
              </a:rPr>
              <a:t>The </a:t>
            </a:r>
            <a:r>
              <a:rPr lang="en-US" sz="1800" dirty="0" err="1">
                <a:latin typeface="Times New Roman" panose="02020603050405020304" pitchFamily="18" charset="0"/>
                <a:cs typeface="Times New Roman" panose="02020603050405020304" pitchFamily="18" charset="0"/>
              </a:rPr>
              <a:t>Strandbeest</a:t>
            </a:r>
            <a:r>
              <a:rPr lang="en-US" sz="1800" dirty="0">
                <a:latin typeface="Times New Roman" panose="02020603050405020304" pitchFamily="18" charset="0"/>
                <a:cs typeface="Times New Roman" panose="02020603050405020304" pitchFamily="18" charset="0"/>
              </a:rPr>
              <a:t> robot offers continuous monitoring capabilities, allowing for real-time detection of objects in the mine environment, which enhances safety and improves overall monitoring efficiency.</a:t>
            </a:r>
          </a:p>
          <a:p>
            <a:pPr algn="just">
              <a:lnSpc>
                <a:spcPct val="150000"/>
              </a:lnSpc>
            </a:pPr>
            <a:r>
              <a:rPr lang="en-US" sz="1800" b="1" dirty="0">
                <a:latin typeface="Times New Roman" panose="02020603050405020304" pitchFamily="18" charset="0"/>
                <a:cs typeface="Times New Roman" panose="02020603050405020304" pitchFamily="18" charset="0"/>
              </a:rPr>
              <a:t>Cost-Effectiveness:</a:t>
            </a:r>
            <a:r>
              <a:rPr lang="en-US" sz="1800" b="1" dirty="0">
                <a:latin typeface="Bookman Old Style" panose="02050604050505020204" pitchFamily="18" charset="0"/>
              </a:rPr>
              <a:t> </a:t>
            </a:r>
            <a:r>
              <a:rPr lang="en-US" sz="1800" dirty="0">
                <a:latin typeface="Times New Roman" panose="02020603050405020304" pitchFamily="18" charset="0"/>
                <a:cs typeface="Times New Roman" panose="02020603050405020304" pitchFamily="18" charset="0"/>
              </a:rPr>
              <a:t>Compared to traditional monitoring methods, using a </a:t>
            </a:r>
            <a:r>
              <a:rPr lang="en-US" sz="1800" dirty="0" err="1">
                <a:latin typeface="Times New Roman" panose="02020603050405020304" pitchFamily="18" charset="0"/>
                <a:cs typeface="Times New Roman" panose="02020603050405020304" pitchFamily="18" charset="0"/>
              </a:rPr>
              <a:t>Strandbeest</a:t>
            </a:r>
            <a:r>
              <a:rPr lang="en-US" sz="1800" dirty="0">
                <a:latin typeface="Times New Roman" panose="02020603050405020304" pitchFamily="18" charset="0"/>
                <a:cs typeface="Times New Roman" panose="02020603050405020304" pitchFamily="18" charset="0"/>
              </a:rPr>
              <a:t> robot for object detection can be more cost-effective in the long run due to lower operational costs and reduced risks to human workers.</a:t>
            </a:r>
          </a:p>
          <a:p>
            <a:pPr algn="just">
              <a:lnSpc>
                <a:spcPct val="160000"/>
              </a:lnSpc>
            </a:pPr>
            <a:r>
              <a:rPr lang="en-US" sz="1800" b="1" dirty="0">
                <a:latin typeface="Times New Roman" panose="02020603050405020304" pitchFamily="18" charset="0"/>
                <a:cs typeface="Times New Roman" panose="02020603050405020304" pitchFamily="18" charset="0"/>
              </a:rPr>
              <a:t>Safety Enhancement</a:t>
            </a:r>
            <a:r>
              <a:rPr lang="en-US" sz="1800" b="1" dirty="0">
                <a:latin typeface="Bookman Old Style" panose="02050604050505020204" pitchFamily="18" charset="0"/>
              </a:rPr>
              <a:t>: </a:t>
            </a:r>
            <a:r>
              <a:rPr lang="en-US" sz="1800" dirty="0">
                <a:latin typeface="Times New Roman" panose="02020603050405020304" pitchFamily="18" charset="0"/>
                <a:cs typeface="Times New Roman" panose="02020603050405020304" pitchFamily="18" charset="0"/>
              </a:rPr>
              <a:t>By deploying robots for object detection, the safety of mine workers is significantly improved as they can avoid potentially hazardous areas, reducing the risk of accidents and injuries.</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23853" y="272037"/>
            <a:ext cx="7944293" cy="1102167"/>
          </a:xfrm>
        </p:spPr>
        <p:txBody>
          <a:bodyPr>
            <a:normAutofit/>
          </a:bodyPr>
          <a:lstStyle/>
          <a:p>
            <a:pPr algn="ctr"/>
            <a:r>
              <a:rPr lang="en-US" sz="3600" b="1" dirty="0">
                <a:latin typeface="Times New Roman" panose="02020603050405020304" pitchFamily="18" charset="0"/>
                <a:cs typeface="Times New Roman" panose="02020603050405020304" pitchFamily="18" charset="0"/>
              </a:rPr>
              <a:t>DEMONSTRATION</a:t>
            </a:r>
            <a:endParaRPr lang="en-IN" sz="3600" b="1" dirty="0">
              <a:latin typeface="Times New Roman" panose="02020603050405020304" pitchFamily="18" charset="0"/>
              <a:cs typeface="Times New Roman" panose="02020603050405020304" pitchFamily="18" charset="0"/>
            </a:endParaRPr>
          </a:p>
        </p:txBody>
      </p:sp>
      <p:pic>
        <p:nvPicPr>
          <p:cNvPr id="4" name="WhatsApp Video 2024-08-02 at 09.37.05_7a0cee65">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l="2718" t="24714" b="2201"/>
          <a:stretch>
            <a:fillRect/>
          </a:stretch>
        </p:blipFill>
        <p:spPr>
          <a:xfrm>
            <a:off x="5987612" y="1887387"/>
            <a:ext cx="5762847" cy="438061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5" name="TextBox 4"/>
          <p:cNvSpPr txBox="1"/>
          <p:nvPr/>
        </p:nvSpPr>
        <p:spPr>
          <a:xfrm>
            <a:off x="333153" y="1386647"/>
            <a:ext cx="5654459" cy="4997778"/>
          </a:xfrm>
          <a:prstGeom prst="rect">
            <a:avLst/>
          </a:prstGeom>
          <a:noFill/>
        </p:spPr>
        <p:txBody>
          <a:bodyPr wrap="square" rtlCol="0">
            <a:spAutoFit/>
          </a:bodyPr>
          <a:lstStyle/>
          <a:p>
            <a:pPr algn="just"/>
            <a:r>
              <a:rPr lang="en-US" sz="2400" b="1" dirty="0">
                <a:latin typeface="Times New Roman" panose="02020603050405020304" pitchFamily="18" charset="0"/>
                <a:cs typeface="Times New Roman" panose="02020603050405020304" pitchFamily="18" charset="0"/>
              </a:rPr>
              <a:t>Working of Theo-Jansen linkages:</a:t>
            </a:r>
          </a:p>
          <a:p>
            <a:pPr algn="just"/>
            <a:endParaRPr lang="en-US" sz="2800" dirty="0"/>
          </a:p>
          <a:p>
            <a:pPr marL="457200" indent="-45720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is an eleven bar mechanism designed by ‘Theo-Jansen’ in his collection </a:t>
            </a:r>
            <a:r>
              <a:rPr lang="en-US" b="1" dirty="0" err="1">
                <a:latin typeface="Times New Roman" panose="02020603050405020304" pitchFamily="18" charset="0"/>
                <a:cs typeface="Times New Roman" panose="02020603050405020304" pitchFamily="18" charset="0"/>
              </a:rPr>
              <a:t>Strandbeest</a:t>
            </a:r>
            <a:r>
              <a:rPr lang="en-US" dirty="0">
                <a:latin typeface="Times New Roman" panose="02020603050405020304" pitchFamily="18" charset="0"/>
                <a:cs typeface="Times New Roman" panose="02020603050405020304" pitchFamily="18" charset="0"/>
              </a:rPr>
              <a:t> </a:t>
            </a:r>
            <a:endParaRPr lang="en-US" sz="2400" dirty="0">
              <a:latin typeface="Aptos" panose="020B0004020202020204" pitchFamily="34" charset="0"/>
            </a:endParaRPr>
          </a:p>
          <a:p>
            <a:pPr marL="457200" indent="-45720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Theo Jansen linkages convert rotary motion into a walking leg movement using interconnected rods.     </a:t>
            </a:r>
          </a:p>
          <a:p>
            <a:pPr marL="457200" indent="-45720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As the crank rotates, it drives the leg in a smooth, natural walking path.</a:t>
            </a:r>
          </a:p>
          <a:p>
            <a:pPr marL="457200" indent="-45720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a:t>
            </a:r>
            <a:r>
              <a:rPr lang="en-US" dirty="0" err="1">
                <a:latin typeface="Times New Roman" panose="02020603050405020304" pitchFamily="18" charset="0"/>
                <a:cs typeface="Times New Roman" panose="02020603050405020304" pitchFamily="18" charset="0"/>
              </a:rPr>
              <a:t>mechanisam</a:t>
            </a:r>
            <a:r>
              <a:rPr lang="en-US" dirty="0">
                <a:latin typeface="Times New Roman" panose="02020603050405020304" pitchFamily="18" charset="0"/>
                <a:cs typeface="Times New Roman" panose="02020603050405020304" pitchFamily="18" charset="0"/>
              </a:rPr>
              <a:t> allows stable ,efficient motion without electronics or wheels.</a:t>
            </a:r>
          </a:p>
          <a:p>
            <a:pPr marL="457200" indent="-457200" algn="just">
              <a:lnSpc>
                <a:spcPct val="15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01718" y="351983"/>
            <a:ext cx="8371117" cy="964730"/>
          </a:xfrm>
        </p:spPr>
        <p:txBody>
          <a:bodyPr>
            <a:normAutofit/>
          </a:bodyPr>
          <a:lstStyle/>
          <a:p>
            <a:pPr algn="ctr"/>
            <a:r>
              <a:rPr lang="en-US" sz="3600" b="1" dirty="0">
                <a:latin typeface="Times New Roman" panose="02020603050405020304" pitchFamily="18" charset="0"/>
                <a:cs typeface="Times New Roman" panose="02020603050405020304" pitchFamily="18" charset="0"/>
              </a:rPr>
              <a:t>EXPECTED RESULTS / OUTCOMES</a:t>
            </a:r>
            <a:endParaRPr lang="en-IN" sz="3600" b="1" dirty="0">
              <a:latin typeface="Times New Roman" panose="02020603050405020304" pitchFamily="18" charset="0"/>
              <a:cs typeface="Times New Roman" panose="02020603050405020304" pitchFamily="18" charset="0"/>
            </a:endParaRPr>
          </a:p>
        </p:txBody>
      </p:sp>
      <p:sp>
        <p:nvSpPr>
          <p:cNvPr id="4" name="Content Placeholder 2"/>
          <p:cNvSpPr txBox="1"/>
          <p:nvPr/>
        </p:nvSpPr>
        <p:spPr>
          <a:xfrm>
            <a:off x="795433" y="1516258"/>
            <a:ext cx="10601133" cy="489645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just">
              <a:lnSpc>
                <a:spcPct val="160000"/>
              </a:lnSpc>
              <a:buFont typeface="Arial" panose="020B0604020202020204" pitchFamily="34" charset="0"/>
              <a:buChar char="•"/>
            </a:pPr>
            <a:r>
              <a:rPr lang="en-US" sz="1900" b="1" dirty="0">
                <a:latin typeface="Times New Roman" panose="02020603050405020304" pitchFamily="18" charset="0"/>
                <a:cs typeface="Times New Roman" panose="02020603050405020304" pitchFamily="18" charset="0"/>
              </a:rPr>
              <a:t>Enhanced Safety</a:t>
            </a:r>
            <a:r>
              <a:rPr lang="en-US" sz="1900" b="1" dirty="0">
                <a:latin typeface="Bookman Old Style" panose="02050604050505020204" pitchFamily="18" charset="0"/>
              </a:rPr>
              <a:t>: </a:t>
            </a:r>
            <a:r>
              <a:rPr lang="en-US" sz="1900" dirty="0">
                <a:latin typeface="Times New Roman" panose="02020603050405020304" pitchFamily="18" charset="0"/>
                <a:cs typeface="Times New Roman" panose="02020603050405020304" pitchFamily="18" charset="0"/>
              </a:rPr>
              <a:t>Robots can operate in hazardous environments, reducing the risk to human workers. They can navigate through dangerous areas, such as those with toxic gases, unstable roofs, or after explosions, to conduct inspections and ensure safety.</a:t>
            </a:r>
          </a:p>
          <a:p>
            <a:pPr marL="342900" indent="-342900" algn="just">
              <a:lnSpc>
                <a:spcPct val="16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a:t>
            </a:r>
            <a:r>
              <a:rPr lang="en-US" sz="1900" b="1" dirty="0">
                <a:latin typeface="Times New Roman" panose="02020603050405020304" pitchFamily="18" charset="0"/>
                <a:cs typeface="Times New Roman" panose="02020603050405020304" pitchFamily="18" charset="0"/>
              </a:rPr>
              <a:t>Accurate Data Collection</a:t>
            </a:r>
            <a:r>
              <a:rPr lang="en-US" sz="1900" b="1" dirty="0">
                <a:latin typeface="Bookman Old Style" panose="02050604050505020204" pitchFamily="18" charset="0"/>
              </a:rPr>
              <a:t>: </a:t>
            </a:r>
            <a:r>
              <a:rPr lang="en-US" sz="1900" dirty="0">
                <a:latin typeface="Times New Roman" panose="02020603050405020304" pitchFamily="18" charset="0"/>
                <a:cs typeface="Times New Roman" panose="02020603050405020304" pitchFamily="18" charset="0"/>
              </a:rPr>
              <a:t>Equipped with sensors and cameras, these robots can gather detailed information on mine conditions. This includes monitoring gas levels, structural integrity, and temperature, providing real-time data that can prevent accidents.</a:t>
            </a:r>
          </a:p>
          <a:p>
            <a:pPr marL="342900" indent="-342900" algn="just">
              <a:lnSpc>
                <a:spcPct val="160000"/>
              </a:lnSpc>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The final outcome is the working of </a:t>
            </a:r>
            <a:r>
              <a:rPr lang="en-US" sz="1900" dirty="0" err="1">
                <a:latin typeface="Times New Roman" panose="02020603050405020304" pitchFamily="18" charset="0"/>
                <a:cs typeface="Times New Roman" panose="02020603050405020304" pitchFamily="18" charset="0"/>
              </a:rPr>
              <a:t>strandbeest</a:t>
            </a:r>
            <a:r>
              <a:rPr lang="en-US" sz="1900" dirty="0">
                <a:latin typeface="Times New Roman" panose="02020603050405020304" pitchFamily="18" charset="0"/>
                <a:cs typeface="Times New Roman" panose="02020603050405020304" pitchFamily="18" charset="0"/>
              </a:rPr>
              <a:t> robot that detects and monitors the harmful             gases and also objects that come across the robot. </a:t>
            </a:r>
          </a:p>
          <a:p>
            <a:pPr marL="342900" indent="-342900" algn="just">
              <a:lnSpc>
                <a:spcPct val="160000"/>
              </a:lnSpc>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This robot can also be used in the terrestrial areas ,to check whether the place is suitable for the people or not by collecting the necessary data like gases and objects. </a:t>
            </a:r>
            <a:endParaRPr lang="en-IN" sz="19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84481"/>
            <a:ext cx="10515600" cy="1304934"/>
          </a:xfrm>
        </p:spPr>
        <p:txBody>
          <a:bodyPr>
            <a:normAutofit/>
          </a:bodyPr>
          <a:lstStyle/>
          <a:p>
            <a:pPr algn="ctr"/>
            <a:r>
              <a:rPr lang="en-US" sz="3600" b="1" dirty="0">
                <a:latin typeface="Times New Roman" panose="02020603050405020304" pitchFamily="18" charset="0"/>
                <a:cs typeface="Times New Roman" panose="02020603050405020304" pitchFamily="18" charset="0"/>
              </a:rPr>
              <a:t>SOCIAL ISSUES (IF ANY) WHICH CAN BE RESOLVED BY THE PROJECT IDEA</a:t>
            </a:r>
            <a:endParaRPr lang="en-IN" sz="3600" b="1" dirty="0">
              <a:latin typeface="Times New Roman" panose="02020603050405020304" pitchFamily="18" charset="0"/>
              <a:cs typeface="Times New Roman" panose="02020603050405020304" pitchFamily="18" charset="0"/>
            </a:endParaRPr>
          </a:p>
        </p:txBody>
      </p:sp>
      <p:sp>
        <p:nvSpPr>
          <p:cNvPr id="4" name="Content Placeholder 2"/>
          <p:cNvSpPr txBox="1"/>
          <p:nvPr/>
        </p:nvSpPr>
        <p:spPr>
          <a:xfrm>
            <a:off x="1012722" y="1986117"/>
            <a:ext cx="10166555" cy="434585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   </a:t>
            </a:r>
          </a:p>
          <a:p>
            <a:pPr algn="l"/>
            <a:r>
              <a:rPr lang="en-US" dirty="0"/>
              <a:t>  </a:t>
            </a:r>
            <a:endParaRPr lang="en-IN" dirty="0"/>
          </a:p>
        </p:txBody>
      </p:sp>
      <p:sp>
        <p:nvSpPr>
          <p:cNvPr id="3" name="TextBox 2"/>
          <p:cNvSpPr txBox="1"/>
          <p:nvPr/>
        </p:nvSpPr>
        <p:spPr>
          <a:xfrm>
            <a:off x="838198" y="1589415"/>
            <a:ext cx="10515599" cy="5028556"/>
          </a:xfrm>
          <a:prstGeom prst="rect">
            <a:avLst/>
          </a:prstGeom>
          <a:noFill/>
        </p:spPr>
        <p:txBody>
          <a:bodyPr wrap="square" rtlCol="0">
            <a:spAutoFit/>
          </a:bodyPr>
          <a:lstStyle/>
          <a:p>
            <a:pPr marL="342900" indent="-342900" algn="just">
              <a:lnSpc>
                <a:spcPct val="150000"/>
              </a:lnSpc>
              <a:buSzPct val="9900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Worker Safety:</a:t>
            </a:r>
            <a:r>
              <a:rPr lang="en-US" dirty="0">
                <a:latin typeface="Times New Roman" panose="02020603050405020304" pitchFamily="18" charset="0"/>
                <a:cs typeface="Times New Roman" panose="02020603050405020304" pitchFamily="18" charset="0"/>
              </a:rPr>
              <a:t> By taking on dangerous tasks, such as inspecting unstable areas or handling hazardous materials, the robot can significantly reduce the risk of accidents and fatalities among miners.    </a:t>
            </a:r>
          </a:p>
          <a:p>
            <a:pPr marL="342900" indent="-342900" algn="just">
              <a:lnSpc>
                <a:spcPct val="150000"/>
              </a:lnSpc>
              <a:buSzPct val="9900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Health Risks:</a:t>
            </a:r>
            <a:r>
              <a:rPr lang="en-US" dirty="0">
                <a:latin typeface="Times New Roman" panose="02020603050405020304" pitchFamily="18" charset="0"/>
                <a:cs typeface="Times New Roman" panose="02020603050405020304" pitchFamily="18" charset="0"/>
              </a:rPr>
              <a:t> The robot can help mitigate long-term health risks, like respiratory diseases caused by coal dust, by reducing miners' exposure to harmful environments.   </a:t>
            </a:r>
          </a:p>
          <a:p>
            <a:pPr marL="342900" indent="-342900" algn="just">
              <a:lnSpc>
                <a:spcPct val="150000"/>
              </a:lnSpc>
              <a:buSzPct val="9900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Environmental Monitoring:</a:t>
            </a:r>
            <a:r>
              <a:rPr lang="en-US" dirty="0">
                <a:latin typeface="Times New Roman" panose="02020603050405020304" pitchFamily="18" charset="0"/>
                <a:cs typeface="Times New Roman" panose="02020603050405020304" pitchFamily="18" charset="0"/>
              </a:rPr>
              <a:t> The robot can be equipped with sensors to monitor environmental conditions, such as air quality and gas levels, helping to prevent environmental degradation and ensuring safer working conditions. </a:t>
            </a:r>
          </a:p>
          <a:p>
            <a:pPr marL="342900" indent="-342900" algn="just">
              <a:lnSpc>
                <a:spcPct val="150000"/>
              </a:lnSpc>
              <a:buSzPct val="9900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Economic Stability: </a:t>
            </a:r>
            <a:r>
              <a:rPr lang="en-US" dirty="0">
                <a:latin typeface="Times New Roman" panose="02020603050405020304" pitchFamily="18" charset="0"/>
                <a:cs typeface="Times New Roman" panose="02020603050405020304" pitchFamily="18" charset="0"/>
              </a:rPr>
              <a:t>By preventing accidents and improving overall safety, the robot can help maintain steady production levels and economic stability in mining communities. </a:t>
            </a:r>
          </a:p>
          <a:p>
            <a:pPr marL="342900" indent="-342900" algn="just">
              <a:lnSpc>
                <a:spcPct val="150000"/>
              </a:lnSpc>
              <a:buSzPct val="9900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Community Health and Well-being:</a:t>
            </a:r>
            <a:r>
              <a:rPr lang="en-US" dirty="0">
                <a:latin typeface="Times New Roman" panose="02020603050405020304" pitchFamily="18" charset="0"/>
                <a:cs typeface="Times New Roman" panose="02020603050405020304" pitchFamily="18" charset="0"/>
              </a:rPr>
              <a:t> Reducing accidents and health risks in mines can lead to improved overall community health and well-being, as fewer families will suffer the consequences of mining-related injuries and diseases.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373" y="244586"/>
            <a:ext cx="10515600" cy="1325563"/>
          </a:xfrm>
        </p:spPr>
        <p:txBody>
          <a:bodyPr>
            <a:normAutofit/>
          </a:bodyPr>
          <a:lstStyle/>
          <a:p>
            <a:pPr algn="ctr"/>
            <a:r>
              <a:rPr lang="en-US" sz="3600" b="1" dirty="0">
                <a:latin typeface="Times New Roman" panose="02020603050405020304" pitchFamily="18" charset="0"/>
                <a:cs typeface="Times New Roman" panose="02020603050405020304" pitchFamily="18" charset="0"/>
              </a:rPr>
              <a:t>TOOLS/COMPONENTS </a:t>
            </a:r>
            <a:endParaRPr lang="en-IN" sz="3600" b="1" dirty="0">
              <a:latin typeface="Times New Roman" panose="02020603050405020304" pitchFamily="18" charset="0"/>
              <a:cs typeface="Times New Roman" panose="02020603050405020304" pitchFamily="18" charset="0"/>
            </a:endParaRPr>
          </a:p>
        </p:txBody>
      </p:sp>
      <p:sp>
        <p:nvSpPr>
          <p:cNvPr id="4" name="Content Placeholder 2"/>
          <p:cNvSpPr txBox="1"/>
          <p:nvPr/>
        </p:nvSpPr>
        <p:spPr>
          <a:xfrm>
            <a:off x="838200" y="2161440"/>
            <a:ext cx="10515600" cy="369923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dirty="0"/>
          </a:p>
        </p:txBody>
      </p:sp>
      <p:sp>
        <p:nvSpPr>
          <p:cNvPr id="5" name="TextBox 4"/>
          <p:cNvSpPr txBox="1"/>
          <p:nvPr/>
        </p:nvSpPr>
        <p:spPr>
          <a:xfrm>
            <a:off x="1132840" y="1912277"/>
            <a:ext cx="4343313" cy="4197559"/>
          </a:xfrm>
          <a:prstGeom prst="rect">
            <a:avLst/>
          </a:prstGeom>
          <a:noFill/>
        </p:spPr>
        <p:txBody>
          <a:bodyPr wrap="square">
            <a:spAutoFit/>
          </a:bodyPr>
          <a:lstStyle/>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Arduino Uno</a:t>
            </a:r>
          </a:p>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IR Sensors</a:t>
            </a:r>
          </a:p>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Gas sensor module</a:t>
            </a:r>
          </a:p>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Bluetooth Module</a:t>
            </a:r>
          </a:p>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Motor Driver</a:t>
            </a:r>
          </a:p>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Power Supply</a:t>
            </a:r>
          </a:p>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Nuts and Bolts</a:t>
            </a:r>
          </a:p>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DC Gear Motors </a:t>
            </a:r>
          </a:p>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Acrylic Sheets</a:t>
            </a:r>
          </a:p>
          <a:p>
            <a:pPr marL="457200" indent="-45720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Arduino IDE Software</a:t>
            </a:r>
          </a:p>
        </p:txBody>
      </p:sp>
      <p:pic>
        <p:nvPicPr>
          <p:cNvPr id="7" name="Picture 6"/>
          <p:cNvPicPr>
            <a:picLocks noChangeAspect="1"/>
          </p:cNvPicPr>
          <p:nvPr/>
        </p:nvPicPr>
        <p:blipFill>
          <a:blip r:embed="rId2"/>
          <a:stretch>
            <a:fillRect/>
          </a:stretch>
        </p:blipFill>
        <p:spPr>
          <a:xfrm>
            <a:off x="5551089" y="1731373"/>
            <a:ext cx="5508071" cy="45593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TotalTime>
  <Words>2464</Words>
  <Application>Microsoft Office PowerPoint</Application>
  <PresentationFormat>Widescreen</PresentationFormat>
  <Paragraphs>338</Paragraphs>
  <Slides>28</Slides>
  <Notes>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Aptos</vt:lpstr>
      <vt:lpstr>Arial</vt:lpstr>
      <vt:lpstr>Bookman Old Style</vt:lpstr>
      <vt:lpstr>Calibri</vt:lpstr>
      <vt:lpstr>Calibri Light</vt:lpstr>
      <vt:lpstr>Century</vt:lpstr>
      <vt:lpstr>Times New Roman</vt:lpstr>
      <vt:lpstr>Office Theme</vt:lpstr>
      <vt:lpstr>PowerPoint Presentation</vt:lpstr>
      <vt:lpstr>ABSTRACT</vt:lpstr>
      <vt:lpstr>METHODOLOGY</vt:lpstr>
      <vt:lpstr>UNIQUENESS AND DISTINCTIVE FEATURES OF THE PROJECT IDEA</vt:lpstr>
      <vt:lpstr>PowerPoint Presentation</vt:lpstr>
      <vt:lpstr>DEMONSTRATION</vt:lpstr>
      <vt:lpstr>EXPECTED RESULTS / OUTCOMES</vt:lpstr>
      <vt:lpstr>SOCIAL ISSUES (IF ANY) WHICH CAN BE RESOLVED BY THE PROJECT IDEA</vt:lpstr>
      <vt:lpstr>TOOLS/COMPONENTS </vt:lpstr>
      <vt:lpstr>PROTOTYPE  CONSTRUCTION PROCESS</vt:lpstr>
      <vt:lpstr>PROTOTYPE OF STRANDBEEST ROBOT</vt:lpstr>
      <vt:lpstr>PowerPoint Presentation</vt:lpstr>
      <vt:lpstr>PowerPoint Presentation</vt:lpstr>
      <vt:lpstr>PowerPoint Presentation</vt:lpstr>
      <vt:lpstr>PowerPoint Presentation</vt:lpstr>
      <vt:lpstr>PowerPoint Presentation</vt:lpstr>
      <vt:lpstr>PowerPoint Presentation</vt:lpstr>
      <vt:lpstr>ARDUINO CODE FOR OBJECT AND GAS DETECTION</vt:lpstr>
      <vt:lpstr>PowerPoint Presentation</vt:lpstr>
      <vt:lpstr>PowerPoint Presentation</vt:lpstr>
      <vt:lpstr>PowerPoint Presentation</vt:lpstr>
      <vt:lpstr>PowerPoint Presentation</vt:lpstr>
      <vt:lpstr>PowerPoint Presentation</vt:lpstr>
      <vt:lpstr>PowerPoint Presentation</vt:lpstr>
      <vt:lpstr>CHALLENGES FACED</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Bibekananda Jena</dc:creator>
  <cp:lastModifiedBy>Sai Alekhya G</cp:lastModifiedBy>
  <cp:revision>35</cp:revision>
  <dcterms:created xsi:type="dcterms:W3CDTF">2024-07-31T07:06:00Z</dcterms:created>
  <dcterms:modified xsi:type="dcterms:W3CDTF">2025-04-21T10:31:12Z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86A47B405BD94186B9640EDB43678C6E_13</vt:lpwstr>
  </property>
  <property fmtid="{D5CDD505-2E9C-101B-9397-08002B2CF9AE}" pid="3" name="KSOProductBuildVer">
    <vt:lpwstr>1033-12.2.0.20782</vt:lpwstr>
  </property>
</Properties>
</file>

<file path=docProps/thumbnail.jpeg>
</file>